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93" r:id="rId3"/>
    <p:sldId id="29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8080"/>
    <a:srgbClr val="993300"/>
    <a:srgbClr val="CCCC00"/>
    <a:srgbClr val="996600"/>
    <a:srgbClr val="B2B2B2"/>
    <a:srgbClr val="CC6600"/>
    <a:srgbClr val="CCFF66"/>
    <a:srgbClr val="8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53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EAE05E-3CAD-40C5-AB40-99249C08AE1A}"/>
              </a:ext>
            </a:extLst>
          </p:cNvPr>
          <p:cNvSpPr/>
          <p:nvPr/>
        </p:nvSpPr>
        <p:spPr bwMode="auto">
          <a:xfrm>
            <a:off x="350924" y="953725"/>
            <a:ext cx="726966" cy="405045"/>
          </a:xfrm>
          <a:prstGeom prst="rect">
            <a:avLst/>
          </a:prstGeom>
          <a:solidFill>
            <a:srgbClr val="7030A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1961E55-9EF0-4CED-9D9E-646B0447E86D}"/>
              </a:ext>
            </a:extLst>
          </p:cNvPr>
          <p:cNvSpPr/>
          <p:nvPr/>
        </p:nvSpPr>
        <p:spPr bwMode="auto">
          <a:xfrm>
            <a:off x="1291548" y="953725"/>
            <a:ext cx="726966" cy="405045"/>
          </a:xfrm>
          <a:prstGeom prst="rect">
            <a:avLst/>
          </a:prstGeom>
          <a:solidFill>
            <a:srgbClr val="7030A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DB31218-28A9-4F15-AD92-8274AF832C5D}"/>
              </a:ext>
            </a:extLst>
          </p:cNvPr>
          <p:cNvSpPr/>
          <p:nvPr/>
        </p:nvSpPr>
        <p:spPr bwMode="auto">
          <a:xfrm>
            <a:off x="2232173" y="953725"/>
            <a:ext cx="726966" cy="405045"/>
          </a:xfrm>
          <a:prstGeom prst="rect">
            <a:avLst/>
          </a:prstGeom>
          <a:solidFill>
            <a:srgbClr val="7030A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F3292FD-952A-4981-8D9A-E61856A4AECB}"/>
              </a:ext>
            </a:extLst>
          </p:cNvPr>
          <p:cNvSpPr/>
          <p:nvPr/>
        </p:nvSpPr>
        <p:spPr bwMode="auto">
          <a:xfrm>
            <a:off x="3172797" y="953725"/>
            <a:ext cx="726966" cy="405045"/>
          </a:xfrm>
          <a:prstGeom prst="rect">
            <a:avLst/>
          </a:prstGeom>
          <a:solidFill>
            <a:srgbClr val="7030A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B0F3CCD-A273-4BA6-9503-0EC51AEA7151}"/>
              </a:ext>
            </a:extLst>
          </p:cNvPr>
          <p:cNvSpPr/>
          <p:nvPr/>
        </p:nvSpPr>
        <p:spPr bwMode="auto">
          <a:xfrm>
            <a:off x="4113421" y="953725"/>
            <a:ext cx="726966" cy="405045"/>
          </a:xfrm>
          <a:prstGeom prst="rect">
            <a:avLst/>
          </a:prstGeom>
          <a:solidFill>
            <a:srgbClr val="7030A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B84F975-6EF9-42C1-B565-8D4D4541A980}"/>
              </a:ext>
            </a:extLst>
          </p:cNvPr>
          <p:cNvSpPr/>
          <p:nvPr/>
        </p:nvSpPr>
        <p:spPr bwMode="auto">
          <a:xfrm>
            <a:off x="5054045" y="953725"/>
            <a:ext cx="726966" cy="405045"/>
          </a:xfrm>
          <a:prstGeom prst="rect">
            <a:avLst/>
          </a:prstGeom>
          <a:solidFill>
            <a:srgbClr val="7030A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65CF63E-BEBA-4861-85BE-A05676AA7706}"/>
              </a:ext>
            </a:extLst>
          </p:cNvPr>
          <p:cNvSpPr/>
          <p:nvPr/>
        </p:nvSpPr>
        <p:spPr bwMode="auto">
          <a:xfrm>
            <a:off x="5994671" y="953725"/>
            <a:ext cx="726966" cy="405045"/>
          </a:xfrm>
          <a:prstGeom prst="rect">
            <a:avLst/>
          </a:prstGeom>
          <a:solidFill>
            <a:srgbClr val="7030A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F8DF807-4EC7-4D57-9A11-7602FD64DC25}"/>
              </a:ext>
            </a:extLst>
          </p:cNvPr>
          <p:cNvSpPr/>
          <p:nvPr/>
        </p:nvSpPr>
        <p:spPr bwMode="auto">
          <a:xfrm>
            <a:off x="6935295" y="953725"/>
            <a:ext cx="726966" cy="405045"/>
          </a:xfrm>
          <a:prstGeom prst="rect">
            <a:avLst/>
          </a:prstGeom>
          <a:solidFill>
            <a:srgbClr val="7030A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7C4EB82-D8F9-41E2-8D2C-4C3D4C16D261}"/>
              </a:ext>
            </a:extLst>
          </p:cNvPr>
          <p:cNvSpPr/>
          <p:nvPr/>
        </p:nvSpPr>
        <p:spPr bwMode="auto">
          <a:xfrm>
            <a:off x="7875919" y="953725"/>
            <a:ext cx="726966" cy="405045"/>
          </a:xfrm>
          <a:prstGeom prst="rect">
            <a:avLst/>
          </a:prstGeom>
          <a:solidFill>
            <a:srgbClr val="7030A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9A492DA-4218-4B3C-8492-DC75BF4C8935}"/>
              </a:ext>
            </a:extLst>
          </p:cNvPr>
          <p:cNvSpPr/>
          <p:nvPr/>
        </p:nvSpPr>
        <p:spPr bwMode="auto">
          <a:xfrm>
            <a:off x="8816543" y="953725"/>
            <a:ext cx="726966" cy="405045"/>
          </a:xfrm>
          <a:prstGeom prst="rect">
            <a:avLst/>
          </a:prstGeom>
          <a:solidFill>
            <a:srgbClr val="7030A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8A345D0-DC2F-484F-BBC1-10EE28FB9271}"/>
              </a:ext>
            </a:extLst>
          </p:cNvPr>
          <p:cNvSpPr/>
          <p:nvPr/>
        </p:nvSpPr>
        <p:spPr bwMode="auto">
          <a:xfrm>
            <a:off x="350924" y="1508787"/>
            <a:ext cx="726966" cy="405045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E88CB2E-14BB-41A6-A545-D3EE960AA546}"/>
              </a:ext>
            </a:extLst>
          </p:cNvPr>
          <p:cNvSpPr/>
          <p:nvPr/>
        </p:nvSpPr>
        <p:spPr bwMode="auto">
          <a:xfrm>
            <a:off x="1291548" y="1508787"/>
            <a:ext cx="726966" cy="405045"/>
          </a:xfrm>
          <a:prstGeom prst="rect">
            <a:avLst/>
          </a:prstGeom>
          <a:solidFill>
            <a:srgbClr val="00206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729BA290-00B5-437D-A8B6-E4F12EB08A48}"/>
              </a:ext>
            </a:extLst>
          </p:cNvPr>
          <p:cNvSpPr/>
          <p:nvPr/>
        </p:nvSpPr>
        <p:spPr bwMode="auto">
          <a:xfrm>
            <a:off x="2232173" y="1508787"/>
            <a:ext cx="726966" cy="405045"/>
          </a:xfrm>
          <a:prstGeom prst="rect">
            <a:avLst/>
          </a:prstGeom>
          <a:solidFill>
            <a:srgbClr val="00206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863639AF-E868-480B-AB49-1645BFB744E4}"/>
              </a:ext>
            </a:extLst>
          </p:cNvPr>
          <p:cNvSpPr/>
          <p:nvPr/>
        </p:nvSpPr>
        <p:spPr bwMode="auto">
          <a:xfrm>
            <a:off x="3172797" y="1508787"/>
            <a:ext cx="726966" cy="405045"/>
          </a:xfrm>
          <a:prstGeom prst="rect">
            <a:avLst/>
          </a:prstGeom>
          <a:solidFill>
            <a:srgbClr val="00206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D7ECCA5-8C16-4C8A-AB63-38B209032E18}"/>
              </a:ext>
            </a:extLst>
          </p:cNvPr>
          <p:cNvSpPr/>
          <p:nvPr/>
        </p:nvSpPr>
        <p:spPr bwMode="auto">
          <a:xfrm>
            <a:off x="4113421" y="1508787"/>
            <a:ext cx="726966" cy="405045"/>
          </a:xfrm>
          <a:prstGeom prst="rect">
            <a:avLst/>
          </a:prstGeom>
          <a:solidFill>
            <a:srgbClr val="00206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01195BF-1816-4B25-BF04-9D8225D4DA02}"/>
              </a:ext>
            </a:extLst>
          </p:cNvPr>
          <p:cNvSpPr/>
          <p:nvPr/>
        </p:nvSpPr>
        <p:spPr bwMode="auto">
          <a:xfrm>
            <a:off x="5054045" y="1508787"/>
            <a:ext cx="726966" cy="405045"/>
          </a:xfrm>
          <a:prstGeom prst="rect">
            <a:avLst/>
          </a:prstGeom>
          <a:solidFill>
            <a:srgbClr val="00206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EADB3F2-2F6C-4C90-94FB-401CB6ABBE32}"/>
              </a:ext>
            </a:extLst>
          </p:cNvPr>
          <p:cNvSpPr/>
          <p:nvPr/>
        </p:nvSpPr>
        <p:spPr bwMode="auto">
          <a:xfrm>
            <a:off x="5994671" y="1508787"/>
            <a:ext cx="726966" cy="405045"/>
          </a:xfrm>
          <a:prstGeom prst="rect">
            <a:avLst/>
          </a:prstGeom>
          <a:solidFill>
            <a:srgbClr val="00206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23601EF-2DD6-4EDD-8DF3-1EA12DB7BB53}"/>
              </a:ext>
            </a:extLst>
          </p:cNvPr>
          <p:cNvSpPr/>
          <p:nvPr/>
        </p:nvSpPr>
        <p:spPr bwMode="auto">
          <a:xfrm>
            <a:off x="6935295" y="1508787"/>
            <a:ext cx="726966" cy="405045"/>
          </a:xfrm>
          <a:prstGeom prst="rect">
            <a:avLst/>
          </a:prstGeom>
          <a:solidFill>
            <a:srgbClr val="00206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E1F9394D-3F2D-4E3F-9A0A-C1C9F82B0395}"/>
              </a:ext>
            </a:extLst>
          </p:cNvPr>
          <p:cNvSpPr/>
          <p:nvPr/>
        </p:nvSpPr>
        <p:spPr bwMode="auto">
          <a:xfrm>
            <a:off x="7875919" y="1508787"/>
            <a:ext cx="726966" cy="405045"/>
          </a:xfrm>
          <a:prstGeom prst="rect">
            <a:avLst/>
          </a:prstGeom>
          <a:solidFill>
            <a:srgbClr val="00206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E3F92AE0-AEF6-48B9-9DA1-212F401B537E}"/>
              </a:ext>
            </a:extLst>
          </p:cNvPr>
          <p:cNvSpPr/>
          <p:nvPr/>
        </p:nvSpPr>
        <p:spPr bwMode="auto">
          <a:xfrm>
            <a:off x="8816543" y="1508787"/>
            <a:ext cx="726966" cy="405045"/>
          </a:xfrm>
          <a:prstGeom prst="rect">
            <a:avLst/>
          </a:prstGeom>
          <a:solidFill>
            <a:srgbClr val="00206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7ADC497-D7C1-4646-9C02-678C6744D000}"/>
              </a:ext>
            </a:extLst>
          </p:cNvPr>
          <p:cNvSpPr/>
          <p:nvPr/>
        </p:nvSpPr>
        <p:spPr bwMode="auto">
          <a:xfrm>
            <a:off x="350924" y="2063849"/>
            <a:ext cx="726966" cy="40504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624073D8-CAC0-4776-94A1-4C2A41BA6124}"/>
              </a:ext>
            </a:extLst>
          </p:cNvPr>
          <p:cNvSpPr/>
          <p:nvPr/>
        </p:nvSpPr>
        <p:spPr bwMode="auto">
          <a:xfrm>
            <a:off x="1291548" y="2063849"/>
            <a:ext cx="726966" cy="405045"/>
          </a:xfrm>
          <a:prstGeom prst="rect">
            <a:avLst/>
          </a:prstGeom>
          <a:solidFill>
            <a:srgbClr val="0070C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92A9150B-EC86-42A9-85F7-26F55BBC9CA7}"/>
              </a:ext>
            </a:extLst>
          </p:cNvPr>
          <p:cNvSpPr/>
          <p:nvPr/>
        </p:nvSpPr>
        <p:spPr bwMode="auto">
          <a:xfrm>
            <a:off x="2232173" y="2063849"/>
            <a:ext cx="726966" cy="405045"/>
          </a:xfrm>
          <a:prstGeom prst="rect">
            <a:avLst/>
          </a:prstGeom>
          <a:solidFill>
            <a:srgbClr val="0070C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37E87D1-40FE-42DC-AD4B-E075450916BE}"/>
              </a:ext>
            </a:extLst>
          </p:cNvPr>
          <p:cNvSpPr/>
          <p:nvPr/>
        </p:nvSpPr>
        <p:spPr bwMode="auto">
          <a:xfrm>
            <a:off x="3172797" y="2063849"/>
            <a:ext cx="726966" cy="405045"/>
          </a:xfrm>
          <a:prstGeom prst="rect">
            <a:avLst/>
          </a:prstGeom>
          <a:solidFill>
            <a:srgbClr val="0070C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A7F9FFE-F43F-4244-853E-D1BF8E995B8F}"/>
              </a:ext>
            </a:extLst>
          </p:cNvPr>
          <p:cNvSpPr/>
          <p:nvPr/>
        </p:nvSpPr>
        <p:spPr bwMode="auto">
          <a:xfrm>
            <a:off x="4113421" y="2063849"/>
            <a:ext cx="726966" cy="405045"/>
          </a:xfrm>
          <a:prstGeom prst="rect">
            <a:avLst/>
          </a:prstGeom>
          <a:solidFill>
            <a:srgbClr val="0070C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0B0237DE-22F5-479F-9FBA-4E5E05DD7BA3}"/>
              </a:ext>
            </a:extLst>
          </p:cNvPr>
          <p:cNvSpPr/>
          <p:nvPr/>
        </p:nvSpPr>
        <p:spPr bwMode="auto">
          <a:xfrm>
            <a:off x="5054045" y="2063849"/>
            <a:ext cx="726966" cy="405045"/>
          </a:xfrm>
          <a:prstGeom prst="rect">
            <a:avLst/>
          </a:prstGeom>
          <a:solidFill>
            <a:srgbClr val="0070C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1C052DD4-F6E6-4789-90E0-32876D6C70D7}"/>
              </a:ext>
            </a:extLst>
          </p:cNvPr>
          <p:cNvSpPr/>
          <p:nvPr/>
        </p:nvSpPr>
        <p:spPr bwMode="auto">
          <a:xfrm>
            <a:off x="5994671" y="2063849"/>
            <a:ext cx="726966" cy="405045"/>
          </a:xfrm>
          <a:prstGeom prst="rect">
            <a:avLst/>
          </a:prstGeom>
          <a:solidFill>
            <a:srgbClr val="0070C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B2DC767-056B-4C9A-B25A-80DC18D3E89A}"/>
              </a:ext>
            </a:extLst>
          </p:cNvPr>
          <p:cNvSpPr/>
          <p:nvPr/>
        </p:nvSpPr>
        <p:spPr bwMode="auto">
          <a:xfrm>
            <a:off x="6935295" y="2063849"/>
            <a:ext cx="726966" cy="405045"/>
          </a:xfrm>
          <a:prstGeom prst="rect">
            <a:avLst/>
          </a:prstGeom>
          <a:solidFill>
            <a:srgbClr val="0070C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BFADE0E6-C7BD-4143-BDE9-64BB15F85EBA}"/>
              </a:ext>
            </a:extLst>
          </p:cNvPr>
          <p:cNvSpPr/>
          <p:nvPr/>
        </p:nvSpPr>
        <p:spPr bwMode="auto">
          <a:xfrm>
            <a:off x="7875919" y="2063849"/>
            <a:ext cx="726966" cy="405045"/>
          </a:xfrm>
          <a:prstGeom prst="rect">
            <a:avLst/>
          </a:prstGeom>
          <a:solidFill>
            <a:srgbClr val="0070C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BB089054-28CB-4D63-863D-2DF7B53D01AA}"/>
              </a:ext>
            </a:extLst>
          </p:cNvPr>
          <p:cNvSpPr/>
          <p:nvPr/>
        </p:nvSpPr>
        <p:spPr bwMode="auto">
          <a:xfrm>
            <a:off x="8816543" y="2063849"/>
            <a:ext cx="726966" cy="405045"/>
          </a:xfrm>
          <a:prstGeom prst="rect">
            <a:avLst/>
          </a:prstGeom>
          <a:solidFill>
            <a:srgbClr val="0070C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AE007769-702C-4EFE-9DB4-07CB306504C9}"/>
              </a:ext>
            </a:extLst>
          </p:cNvPr>
          <p:cNvSpPr/>
          <p:nvPr/>
        </p:nvSpPr>
        <p:spPr bwMode="auto">
          <a:xfrm>
            <a:off x="350924" y="2618911"/>
            <a:ext cx="726966" cy="40504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EFEEBACF-F41C-4187-8800-D8CC467CBF18}"/>
              </a:ext>
            </a:extLst>
          </p:cNvPr>
          <p:cNvSpPr/>
          <p:nvPr/>
        </p:nvSpPr>
        <p:spPr bwMode="auto">
          <a:xfrm>
            <a:off x="1291548" y="2618911"/>
            <a:ext cx="726966" cy="405045"/>
          </a:xfrm>
          <a:prstGeom prst="rect">
            <a:avLst/>
          </a:prstGeom>
          <a:solidFill>
            <a:srgbClr val="00B0F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EAB3741C-1903-411B-935B-7937D0E7DF76}"/>
              </a:ext>
            </a:extLst>
          </p:cNvPr>
          <p:cNvSpPr/>
          <p:nvPr/>
        </p:nvSpPr>
        <p:spPr bwMode="auto">
          <a:xfrm>
            <a:off x="2232173" y="2618911"/>
            <a:ext cx="726966" cy="405045"/>
          </a:xfrm>
          <a:prstGeom prst="rect">
            <a:avLst/>
          </a:prstGeom>
          <a:solidFill>
            <a:srgbClr val="00B0F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ECB31C06-6E12-4888-83A4-34B104E47EC1}"/>
              </a:ext>
            </a:extLst>
          </p:cNvPr>
          <p:cNvSpPr/>
          <p:nvPr/>
        </p:nvSpPr>
        <p:spPr bwMode="auto">
          <a:xfrm>
            <a:off x="3172797" y="2618911"/>
            <a:ext cx="726966" cy="405045"/>
          </a:xfrm>
          <a:prstGeom prst="rect">
            <a:avLst/>
          </a:prstGeom>
          <a:solidFill>
            <a:srgbClr val="00B0F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09EB2014-9AF1-4EA5-9EDB-2040E5E05878}"/>
              </a:ext>
            </a:extLst>
          </p:cNvPr>
          <p:cNvSpPr/>
          <p:nvPr/>
        </p:nvSpPr>
        <p:spPr bwMode="auto">
          <a:xfrm>
            <a:off x="4113421" y="2618911"/>
            <a:ext cx="726966" cy="405045"/>
          </a:xfrm>
          <a:prstGeom prst="rect">
            <a:avLst/>
          </a:prstGeom>
          <a:solidFill>
            <a:srgbClr val="00B0F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80A1DF78-AFF8-4D01-97F4-4270F8647378}"/>
              </a:ext>
            </a:extLst>
          </p:cNvPr>
          <p:cNvSpPr/>
          <p:nvPr/>
        </p:nvSpPr>
        <p:spPr bwMode="auto">
          <a:xfrm>
            <a:off x="5054045" y="2618911"/>
            <a:ext cx="726966" cy="405045"/>
          </a:xfrm>
          <a:prstGeom prst="rect">
            <a:avLst/>
          </a:prstGeom>
          <a:solidFill>
            <a:srgbClr val="00B0F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510AF10F-24F2-42EF-A810-01D2BCA65164}"/>
              </a:ext>
            </a:extLst>
          </p:cNvPr>
          <p:cNvSpPr/>
          <p:nvPr/>
        </p:nvSpPr>
        <p:spPr bwMode="auto">
          <a:xfrm>
            <a:off x="5994671" y="2618911"/>
            <a:ext cx="726966" cy="405045"/>
          </a:xfrm>
          <a:prstGeom prst="rect">
            <a:avLst/>
          </a:prstGeom>
          <a:solidFill>
            <a:srgbClr val="00B0F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0718F88A-B3DC-46AC-89B0-948A14CEE498}"/>
              </a:ext>
            </a:extLst>
          </p:cNvPr>
          <p:cNvSpPr/>
          <p:nvPr/>
        </p:nvSpPr>
        <p:spPr bwMode="auto">
          <a:xfrm>
            <a:off x="6935295" y="2618911"/>
            <a:ext cx="726966" cy="405045"/>
          </a:xfrm>
          <a:prstGeom prst="rect">
            <a:avLst/>
          </a:prstGeom>
          <a:solidFill>
            <a:srgbClr val="00B0F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6DE2940-9EE6-4323-AFAC-193C4607FEB7}"/>
              </a:ext>
            </a:extLst>
          </p:cNvPr>
          <p:cNvSpPr/>
          <p:nvPr/>
        </p:nvSpPr>
        <p:spPr bwMode="auto">
          <a:xfrm>
            <a:off x="7875919" y="2618911"/>
            <a:ext cx="726966" cy="405045"/>
          </a:xfrm>
          <a:prstGeom prst="rect">
            <a:avLst/>
          </a:prstGeom>
          <a:solidFill>
            <a:srgbClr val="00B0F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FEF85239-E297-4B2F-AB84-35736B1A328E}"/>
              </a:ext>
            </a:extLst>
          </p:cNvPr>
          <p:cNvSpPr/>
          <p:nvPr/>
        </p:nvSpPr>
        <p:spPr bwMode="auto">
          <a:xfrm>
            <a:off x="8816543" y="2618911"/>
            <a:ext cx="726966" cy="405045"/>
          </a:xfrm>
          <a:prstGeom prst="rect">
            <a:avLst/>
          </a:prstGeom>
          <a:solidFill>
            <a:srgbClr val="00B0F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F184096A-3BF6-40AD-A158-ECE38ECF3C8F}"/>
              </a:ext>
            </a:extLst>
          </p:cNvPr>
          <p:cNvSpPr/>
          <p:nvPr/>
        </p:nvSpPr>
        <p:spPr bwMode="auto">
          <a:xfrm>
            <a:off x="350924" y="3173973"/>
            <a:ext cx="726966" cy="405045"/>
          </a:xfrm>
          <a:prstGeom prst="rect">
            <a:avLst/>
          </a:prstGeom>
          <a:solidFill>
            <a:srgbClr val="000066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2C2CD4FA-F6E2-4CC5-A2ED-E6BCA4F41BBD}"/>
              </a:ext>
            </a:extLst>
          </p:cNvPr>
          <p:cNvSpPr/>
          <p:nvPr/>
        </p:nvSpPr>
        <p:spPr bwMode="auto">
          <a:xfrm>
            <a:off x="1291548" y="3173973"/>
            <a:ext cx="726966" cy="405045"/>
          </a:xfrm>
          <a:prstGeom prst="rect">
            <a:avLst/>
          </a:prstGeom>
          <a:solidFill>
            <a:srgbClr val="000066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2A32D3C6-53D2-480B-9E8D-9AF1587D333C}"/>
              </a:ext>
            </a:extLst>
          </p:cNvPr>
          <p:cNvSpPr/>
          <p:nvPr/>
        </p:nvSpPr>
        <p:spPr bwMode="auto">
          <a:xfrm>
            <a:off x="2232173" y="3173973"/>
            <a:ext cx="726966" cy="405045"/>
          </a:xfrm>
          <a:prstGeom prst="rect">
            <a:avLst/>
          </a:prstGeom>
          <a:solidFill>
            <a:srgbClr val="000066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8C10F64A-5104-4642-ADFD-3A4DF1A8E2B5}"/>
              </a:ext>
            </a:extLst>
          </p:cNvPr>
          <p:cNvSpPr/>
          <p:nvPr/>
        </p:nvSpPr>
        <p:spPr bwMode="auto">
          <a:xfrm>
            <a:off x="3172797" y="3173973"/>
            <a:ext cx="726966" cy="405045"/>
          </a:xfrm>
          <a:prstGeom prst="rect">
            <a:avLst/>
          </a:prstGeom>
          <a:solidFill>
            <a:srgbClr val="000066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EC9CF322-B26A-40F7-8294-836485F65CBD}"/>
              </a:ext>
            </a:extLst>
          </p:cNvPr>
          <p:cNvSpPr/>
          <p:nvPr/>
        </p:nvSpPr>
        <p:spPr bwMode="auto">
          <a:xfrm>
            <a:off x="4113421" y="3173973"/>
            <a:ext cx="726966" cy="405045"/>
          </a:xfrm>
          <a:prstGeom prst="rect">
            <a:avLst/>
          </a:prstGeom>
          <a:solidFill>
            <a:srgbClr val="000066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56CF548-B93A-4EC3-A8FF-4790B49CD46A}"/>
              </a:ext>
            </a:extLst>
          </p:cNvPr>
          <p:cNvSpPr/>
          <p:nvPr/>
        </p:nvSpPr>
        <p:spPr bwMode="auto">
          <a:xfrm>
            <a:off x="5054045" y="3173973"/>
            <a:ext cx="726966" cy="405045"/>
          </a:xfrm>
          <a:prstGeom prst="rect">
            <a:avLst/>
          </a:prstGeom>
          <a:solidFill>
            <a:srgbClr val="000066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1D744A42-108D-45E2-B432-4FF3F3EE3587}"/>
              </a:ext>
            </a:extLst>
          </p:cNvPr>
          <p:cNvSpPr/>
          <p:nvPr/>
        </p:nvSpPr>
        <p:spPr bwMode="auto">
          <a:xfrm>
            <a:off x="5994671" y="3173973"/>
            <a:ext cx="726966" cy="405045"/>
          </a:xfrm>
          <a:prstGeom prst="rect">
            <a:avLst/>
          </a:prstGeom>
          <a:solidFill>
            <a:srgbClr val="000066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2D595D9A-F638-4D8A-ACE5-90B0F431931F}"/>
              </a:ext>
            </a:extLst>
          </p:cNvPr>
          <p:cNvSpPr/>
          <p:nvPr/>
        </p:nvSpPr>
        <p:spPr bwMode="auto">
          <a:xfrm>
            <a:off x="6935295" y="3173973"/>
            <a:ext cx="726966" cy="405045"/>
          </a:xfrm>
          <a:prstGeom prst="rect">
            <a:avLst/>
          </a:prstGeom>
          <a:solidFill>
            <a:srgbClr val="000066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9BF68909-A3CD-47BD-B71C-4CA74BF9D66E}"/>
              </a:ext>
            </a:extLst>
          </p:cNvPr>
          <p:cNvSpPr/>
          <p:nvPr/>
        </p:nvSpPr>
        <p:spPr bwMode="auto">
          <a:xfrm>
            <a:off x="7875919" y="3173973"/>
            <a:ext cx="726966" cy="405045"/>
          </a:xfrm>
          <a:prstGeom prst="rect">
            <a:avLst/>
          </a:prstGeom>
          <a:solidFill>
            <a:srgbClr val="000066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C53E416A-91C8-4FE4-9271-4108595CBAAF}"/>
              </a:ext>
            </a:extLst>
          </p:cNvPr>
          <p:cNvSpPr/>
          <p:nvPr/>
        </p:nvSpPr>
        <p:spPr bwMode="auto">
          <a:xfrm>
            <a:off x="8816543" y="3173973"/>
            <a:ext cx="726966" cy="405045"/>
          </a:xfrm>
          <a:prstGeom prst="rect">
            <a:avLst/>
          </a:prstGeom>
          <a:solidFill>
            <a:srgbClr val="000066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0D13EDFA-F5D5-4C4D-A943-8FE33604BE85}"/>
              </a:ext>
            </a:extLst>
          </p:cNvPr>
          <p:cNvSpPr/>
          <p:nvPr/>
        </p:nvSpPr>
        <p:spPr bwMode="auto">
          <a:xfrm>
            <a:off x="350924" y="3729035"/>
            <a:ext cx="726966" cy="405045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4B080025-6F01-416B-97EA-91707A22329E}"/>
              </a:ext>
            </a:extLst>
          </p:cNvPr>
          <p:cNvSpPr/>
          <p:nvPr/>
        </p:nvSpPr>
        <p:spPr bwMode="auto">
          <a:xfrm>
            <a:off x="1291548" y="3729035"/>
            <a:ext cx="726966" cy="405045"/>
          </a:xfrm>
          <a:prstGeom prst="rect">
            <a:avLst/>
          </a:prstGeom>
          <a:solidFill>
            <a:srgbClr val="CCECFF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83CEFF2C-F2EC-49EE-9ECF-70E8642F6E87}"/>
              </a:ext>
            </a:extLst>
          </p:cNvPr>
          <p:cNvSpPr/>
          <p:nvPr/>
        </p:nvSpPr>
        <p:spPr bwMode="auto">
          <a:xfrm>
            <a:off x="2232173" y="3729035"/>
            <a:ext cx="726966" cy="405045"/>
          </a:xfrm>
          <a:prstGeom prst="rect">
            <a:avLst/>
          </a:prstGeom>
          <a:solidFill>
            <a:srgbClr val="CCECFF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F7D791F-CFE8-445F-B90F-F514B6D84B4A}"/>
              </a:ext>
            </a:extLst>
          </p:cNvPr>
          <p:cNvSpPr/>
          <p:nvPr/>
        </p:nvSpPr>
        <p:spPr bwMode="auto">
          <a:xfrm>
            <a:off x="3172797" y="3729035"/>
            <a:ext cx="726966" cy="405045"/>
          </a:xfrm>
          <a:prstGeom prst="rect">
            <a:avLst/>
          </a:prstGeom>
          <a:solidFill>
            <a:srgbClr val="CCECFF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7E4F3676-81DE-4B4A-AC7F-A5A1F36ADCE5}"/>
              </a:ext>
            </a:extLst>
          </p:cNvPr>
          <p:cNvSpPr/>
          <p:nvPr/>
        </p:nvSpPr>
        <p:spPr bwMode="auto">
          <a:xfrm>
            <a:off x="4113421" y="3729035"/>
            <a:ext cx="726966" cy="405045"/>
          </a:xfrm>
          <a:prstGeom prst="rect">
            <a:avLst/>
          </a:prstGeom>
          <a:solidFill>
            <a:srgbClr val="CCECFF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94877F66-7A70-4B19-8FDB-19789ED5E336}"/>
              </a:ext>
            </a:extLst>
          </p:cNvPr>
          <p:cNvSpPr/>
          <p:nvPr/>
        </p:nvSpPr>
        <p:spPr bwMode="auto">
          <a:xfrm>
            <a:off x="5054045" y="3729035"/>
            <a:ext cx="726966" cy="405045"/>
          </a:xfrm>
          <a:prstGeom prst="rect">
            <a:avLst/>
          </a:prstGeom>
          <a:solidFill>
            <a:srgbClr val="CCECFF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CD3C85F0-C8A4-4937-8C0D-8C66A9332A41}"/>
              </a:ext>
            </a:extLst>
          </p:cNvPr>
          <p:cNvSpPr/>
          <p:nvPr/>
        </p:nvSpPr>
        <p:spPr bwMode="auto">
          <a:xfrm>
            <a:off x="5994671" y="3729035"/>
            <a:ext cx="726966" cy="405045"/>
          </a:xfrm>
          <a:prstGeom prst="rect">
            <a:avLst/>
          </a:prstGeom>
          <a:solidFill>
            <a:srgbClr val="CCECFF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8A908E5F-C43A-4F8D-9908-30B125D94E62}"/>
              </a:ext>
            </a:extLst>
          </p:cNvPr>
          <p:cNvSpPr/>
          <p:nvPr/>
        </p:nvSpPr>
        <p:spPr bwMode="auto">
          <a:xfrm>
            <a:off x="6935295" y="3729035"/>
            <a:ext cx="726966" cy="405045"/>
          </a:xfrm>
          <a:prstGeom prst="rect">
            <a:avLst/>
          </a:prstGeom>
          <a:solidFill>
            <a:srgbClr val="CCECFF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84E88CC7-BDDC-41AD-89A1-10E2E0FC2855}"/>
              </a:ext>
            </a:extLst>
          </p:cNvPr>
          <p:cNvSpPr/>
          <p:nvPr/>
        </p:nvSpPr>
        <p:spPr bwMode="auto">
          <a:xfrm>
            <a:off x="7875919" y="3729035"/>
            <a:ext cx="726966" cy="405045"/>
          </a:xfrm>
          <a:prstGeom prst="rect">
            <a:avLst/>
          </a:prstGeom>
          <a:solidFill>
            <a:srgbClr val="CCECFF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220F875D-06E5-44A1-BD12-9AE87C7B794D}"/>
              </a:ext>
            </a:extLst>
          </p:cNvPr>
          <p:cNvSpPr/>
          <p:nvPr/>
        </p:nvSpPr>
        <p:spPr bwMode="auto">
          <a:xfrm>
            <a:off x="8816543" y="3729035"/>
            <a:ext cx="726966" cy="405045"/>
          </a:xfrm>
          <a:prstGeom prst="rect">
            <a:avLst/>
          </a:prstGeom>
          <a:solidFill>
            <a:srgbClr val="CCECFF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BE42D879-DD81-47C5-88FB-943833FFADF0}"/>
              </a:ext>
            </a:extLst>
          </p:cNvPr>
          <p:cNvSpPr/>
          <p:nvPr/>
        </p:nvSpPr>
        <p:spPr bwMode="auto">
          <a:xfrm>
            <a:off x="350924" y="4284097"/>
            <a:ext cx="726966" cy="405045"/>
          </a:xfrm>
          <a:prstGeom prst="rect">
            <a:avLst/>
          </a:prstGeom>
          <a:solidFill>
            <a:srgbClr val="336699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C71A1AE9-BE4B-492F-812A-1D2D3989769B}"/>
              </a:ext>
            </a:extLst>
          </p:cNvPr>
          <p:cNvSpPr/>
          <p:nvPr/>
        </p:nvSpPr>
        <p:spPr bwMode="auto">
          <a:xfrm>
            <a:off x="1291548" y="4284097"/>
            <a:ext cx="726966" cy="405045"/>
          </a:xfrm>
          <a:prstGeom prst="rect">
            <a:avLst/>
          </a:prstGeom>
          <a:solidFill>
            <a:srgbClr val="336699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17FE64C2-6E9E-4E04-9B6D-C2B05E6E6DEA}"/>
              </a:ext>
            </a:extLst>
          </p:cNvPr>
          <p:cNvSpPr/>
          <p:nvPr/>
        </p:nvSpPr>
        <p:spPr bwMode="auto">
          <a:xfrm>
            <a:off x="2232173" y="4284097"/>
            <a:ext cx="726966" cy="405045"/>
          </a:xfrm>
          <a:prstGeom prst="rect">
            <a:avLst/>
          </a:prstGeom>
          <a:solidFill>
            <a:srgbClr val="336699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E4831555-60FE-4825-9C1D-D345BEFF6C4C}"/>
              </a:ext>
            </a:extLst>
          </p:cNvPr>
          <p:cNvSpPr/>
          <p:nvPr/>
        </p:nvSpPr>
        <p:spPr bwMode="auto">
          <a:xfrm>
            <a:off x="3172797" y="4284097"/>
            <a:ext cx="726966" cy="405045"/>
          </a:xfrm>
          <a:prstGeom prst="rect">
            <a:avLst/>
          </a:prstGeom>
          <a:solidFill>
            <a:srgbClr val="336699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11A54B6C-E762-4D86-81C7-FF7296B21407}"/>
              </a:ext>
            </a:extLst>
          </p:cNvPr>
          <p:cNvSpPr/>
          <p:nvPr/>
        </p:nvSpPr>
        <p:spPr bwMode="auto">
          <a:xfrm>
            <a:off x="4113421" y="4284097"/>
            <a:ext cx="726966" cy="405045"/>
          </a:xfrm>
          <a:prstGeom prst="rect">
            <a:avLst/>
          </a:prstGeom>
          <a:solidFill>
            <a:srgbClr val="336699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9B758712-C6AB-49A2-B4EA-EB3A52B25E0F}"/>
              </a:ext>
            </a:extLst>
          </p:cNvPr>
          <p:cNvSpPr/>
          <p:nvPr/>
        </p:nvSpPr>
        <p:spPr bwMode="auto">
          <a:xfrm>
            <a:off x="5054045" y="4284097"/>
            <a:ext cx="726966" cy="405045"/>
          </a:xfrm>
          <a:prstGeom prst="rect">
            <a:avLst/>
          </a:prstGeom>
          <a:solidFill>
            <a:srgbClr val="336699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73724E2A-4D81-4256-9A77-40A15EB0DD1A}"/>
              </a:ext>
            </a:extLst>
          </p:cNvPr>
          <p:cNvSpPr/>
          <p:nvPr/>
        </p:nvSpPr>
        <p:spPr bwMode="auto">
          <a:xfrm>
            <a:off x="5994671" y="4284097"/>
            <a:ext cx="726966" cy="405045"/>
          </a:xfrm>
          <a:prstGeom prst="rect">
            <a:avLst/>
          </a:prstGeom>
          <a:solidFill>
            <a:srgbClr val="336699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E34242A7-C68D-46E3-9978-E1FD850AE612}"/>
              </a:ext>
            </a:extLst>
          </p:cNvPr>
          <p:cNvSpPr/>
          <p:nvPr/>
        </p:nvSpPr>
        <p:spPr bwMode="auto">
          <a:xfrm>
            <a:off x="6935295" y="4284097"/>
            <a:ext cx="726966" cy="405045"/>
          </a:xfrm>
          <a:prstGeom prst="rect">
            <a:avLst/>
          </a:prstGeom>
          <a:solidFill>
            <a:srgbClr val="336699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91822717-3367-44E5-8EE4-F5963F21BB1B}"/>
              </a:ext>
            </a:extLst>
          </p:cNvPr>
          <p:cNvSpPr/>
          <p:nvPr/>
        </p:nvSpPr>
        <p:spPr bwMode="auto">
          <a:xfrm>
            <a:off x="7875919" y="4284097"/>
            <a:ext cx="726966" cy="405045"/>
          </a:xfrm>
          <a:prstGeom prst="rect">
            <a:avLst/>
          </a:prstGeom>
          <a:solidFill>
            <a:srgbClr val="336699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4D5C0ED8-C768-43C2-9F78-3C8D69EAF928}"/>
              </a:ext>
            </a:extLst>
          </p:cNvPr>
          <p:cNvSpPr/>
          <p:nvPr/>
        </p:nvSpPr>
        <p:spPr bwMode="auto">
          <a:xfrm>
            <a:off x="8816543" y="4284097"/>
            <a:ext cx="726966" cy="405045"/>
          </a:xfrm>
          <a:prstGeom prst="rect">
            <a:avLst/>
          </a:prstGeom>
          <a:solidFill>
            <a:srgbClr val="336699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BE0A3E1B-AB11-4E9B-A3D6-3A8E0E6C9CB3}"/>
              </a:ext>
            </a:extLst>
          </p:cNvPr>
          <p:cNvSpPr/>
          <p:nvPr/>
        </p:nvSpPr>
        <p:spPr bwMode="auto">
          <a:xfrm>
            <a:off x="350924" y="4839159"/>
            <a:ext cx="726966" cy="405045"/>
          </a:xfrm>
          <a:prstGeom prst="rect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38D90FC4-3C3B-4184-9259-8BD74B14CC89}"/>
              </a:ext>
            </a:extLst>
          </p:cNvPr>
          <p:cNvSpPr/>
          <p:nvPr/>
        </p:nvSpPr>
        <p:spPr bwMode="auto">
          <a:xfrm>
            <a:off x="1291548" y="4839159"/>
            <a:ext cx="726966" cy="405045"/>
          </a:xfrm>
          <a:prstGeom prst="rect">
            <a:avLst/>
          </a:prstGeom>
          <a:solidFill>
            <a:srgbClr val="0000FF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5CE5353-FD60-4677-97D0-A76234379D20}"/>
              </a:ext>
            </a:extLst>
          </p:cNvPr>
          <p:cNvSpPr/>
          <p:nvPr/>
        </p:nvSpPr>
        <p:spPr bwMode="auto">
          <a:xfrm>
            <a:off x="2232173" y="4839159"/>
            <a:ext cx="726966" cy="405045"/>
          </a:xfrm>
          <a:prstGeom prst="rect">
            <a:avLst/>
          </a:prstGeom>
          <a:solidFill>
            <a:srgbClr val="0000FF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DF9FA43F-C92D-4188-87D5-947EA7904CDE}"/>
              </a:ext>
            </a:extLst>
          </p:cNvPr>
          <p:cNvSpPr/>
          <p:nvPr/>
        </p:nvSpPr>
        <p:spPr bwMode="auto">
          <a:xfrm>
            <a:off x="3172797" y="4839159"/>
            <a:ext cx="726966" cy="405045"/>
          </a:xfrm>
          <a:prstGeom prst="rect">
            <a:avLst/>
          </a:prstGeom>
          <a:solidFill>
            <a:srgbClr val="0000FF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54311EA6-03A6-4031-B273-4DCC7FB42B97}"/>
              </a:ext>
            </a:extLst>
          </p:cNvPr>
          <p:cNvSpPr/>
          <p:nvPr/>
        </p:nvSpPr>
        <p:spPr bwMode="auto">
          <a:xfrm>
            <a:off x="4113421" y="4839159"/>
            <a:ext cx="726966" cy="405045"/>
          </a:xfrm>
          <a:prstGeom prst="rect">
            <a:avLst/>
          </a:prstGeom>
          <a:solidFill>
            <a:srgbClr val="0000FF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FBDA636A-F068-4A85-A518-AE2128440658}"/>
              </a:ext>
            </a:extLst>
          </p:cNvPr>
          <p:cNvSpPr/>
          <p:nvPr/>
        </p:nvSpPr>
        <p:spPr bwMode="auto">
          <a:xfrm>
            <a:off x="5054045" y="4839159"/>
            <a:ext cx="726966" cy="405045"/>
          </a:xfrm>
          <a:prstGeom prst="rect">
            <a:avLst/>
          </a:prstGeom>
          <a:solidFill>
            <a:srgbClr val="0000FF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ABA925D5-A025-46DD-9F72-C44600A40C41}"/>
              </a:ext>
            </a:extLst>
          </p:cNvPr>
          <p:cNvSpPr/>
          <p:nvPr/>
        </p:nvSpPr>
        <p:spPr bwMode="auto">
          <a:xfrm>
            <a:off x="5994671" y="4839159"/>
            <a:ext cx="726966" cy="405045"/>
          </a:xfrm>
          <a:prstGeom prst="rect">
            <a:avLst/>
          </a:prstGeom>
          <a:solidFill>
            <a:srgbClr val="0000FF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E98F8A5F-2AA7-4A80-80EA-AFC9ECD6459B}"/>
              </a:ext>
            </a:extLst>
          </p:cNvPr>
          <p:cNvSpPr/>
          <p:nvPr/>
        </p:nvSpPr>
        <p:spPr bwMode="auto">
          <a:xfrm>
            <a:off x="6935295" y="4839159"/>
            <a:ext cx="726966" cy="405045"/>
          </a:xfrm>
          <a:prstGeom prst="rect">
            <a:avLst/>
          </a:prstGeom>
          <a:solidFill>
            <a:srgbClr val="0000FF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9EAA2ADC-1A16-46A7-865C-133F4F756E17}"/>
              </a:ext>
            </a:extLst>
          </p:cNvPr>
          <p:cNvSpPr/>
          <p:nvPr/>
        </p:nvSpPr>
        <p:spPr bwMode="auto">
          <a:xfrm>
            <a:off x="7875919" y="4839159"/>
            <a:ext cx="726966" cy="405045"/>
          </a:xfrm>
          <a:prstGeom prst="rect">
            <a:avLst/>
          </a:prstGeom>
          <a:solidFill>
            <a:srgbClr val="0000FF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20159502-08EB-4AF7-9047-AABC8A5DA396}"/>
              </a:ext>
            </a:extLst>
          </p:cNvPr>
          <p:cNvSpPr/>
          <p:nvPr/>
        </p:nvSpPr>
        <p:spPr bwMode="auto">
          <a:xfrm>
            <a:off x="8816543" y="4839159"/>
            <a:ext cx="726966" cy="405045"/>
          </a:xfrm>
          <a:prstGeom prst="rect">
            <a:avLst/>
          </a:prstGeom>
          <a:solidFill>
            <a:srgbClr val="0000FF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9047ECD4-9BE9-48B3-B774-9AE25F64944D}"/>
              </a:ext>
            </a:extLst>
          </p:cNvPr>
          <p:cNvSpPr/>
          <p:nvPr/>
        </p:nvSpPr>
        <p:spPr bwMode="auto">
          <a:xfrm>
            <a:off x="350924" y="5394221"/>
            <a:ext cx="726966" cy="405045"/>
          </a:xfrm>
          <a:prstGeom prst="rect">
            <a:avLst/>
          </a:prstGeom>
          <a:solidFill>
            <a:srgbClr val="6699FF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8865D024-4414-49FE-8905-61CA45AA115B}"/>
              </a:ext>
            </a:extLst>
          </p:cNvPr>
          <p:cNvSpPr/>
          <p:nvPr/>
        </p:nvSpPr>
        <p:spPr bwMode="auto">
          <a:xfrm>
            <a:off x="1291548" y="5394221"/>
            <a:ext cx="726966" cy="405045"/>
          </a:xfrm>
          <a:prstGeom prst="rect">
            <a:avLst/>
          </a:prstGeom>
          <a:solidFill>
            <a:srgbClr val="6699FF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365A4D84-4856-40D4-A1AE-6C5CD5541C03}"/>
              </a:ext>
            </a:extLst>
          </p:cNvPr>
          <p:cNvSpPr/>
          <p:nvPr/>
        </p:nvSpPr>
        <p:spPr bwMode="auto">
          <a:xfrm>
            <a:off x="2232173" y="5394221"/>
            <a:ext cx="726966" cy="405045"/>
          </a:xfrm>
          <a:prstGeom prst="rect">
            <a:avLst/>
          </a:prstGeom>
          <a:solidFill>
            <a:srgbClr val="6699FF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1DA090DF-3778-4855-A2D4-E383C6548820}"/>
              </a:ext>
            </a:extLst>
          </p:cNvPr>
          <p:cNvSpPr/>
          <p:nvPr/>
        </p:nvSpPr>
        <p:spPr bwMode="auto">
          <a:xfrm>
            <a:off x="3172797" y="5394221"/>
            <a:ext cx="726966" cy="405045"/>
          </a:xfrm>
          <a:prstGeom prst="rect">
            <a:avLst/>
          </a:prstGeom>
          <a:solidFill>
            <a:srgbClr val="6699FF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AF9DBC60-2A7C-481B-A95F-3AC88C6265BD}"/>
              </a:ext>
            </a:extLst>
          </p:cNvPr>
          <p:cNvSpPr/>
          <p:nvPr/>
        </p:nvSpPr>
        <p:spPr bwMode="auto">
          <a:xfrm>
            <a:off x="4113421" y="5394221"/>
            <a:ext cx="726966" cy="405045"/>
          </a:xfrm>
          <a:prstGeom prst="rect">
            <a:avLst/>
          </a:prstGeom>
          <a:solidFill>
            <a:srgbClr val="6699FF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AA2F05E7-B9FE-47C9-A0C3-AE15121873CD}"/>
              </a:ext>
            </a:extLst>
          </p:cNvPr>
          <p:cNvSpPr/>
          <p:nvPr/>
        </p:nvSpPr>
        <p:spPr bwMode="auto">
          <a:xfrm>
            <a:off x="5054045" y="5394221"/>
            <a:ext cx="726966" cy="405045"/>
          </a:xfrm>
          <a:prstGeom prst="rect">
            <a:avLst/>
          </a:prstGeom>
          <a:solidFill>
            <a:srgbClr val="6699FF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B9312FD8-249E-4CB6-B1DE-C903459F6C6B}"/>
              </a:ext>
            </a:extLst>
          </p:cNvPr>
          <p:cNvSpPr/>
          <p:nvPr/>
        </p:nvSpPr>
        <p:spPr bwMode="auto">
          <a:xfrm>
            <a:off x="5994671" y="5394221"/>
            <a:ext cx="726966" cy="405045"/>
          </a:xfrm>
          <a:prstGeom prst="rect">
            <a:avLst/>
          </a:prstGeom>
          <a:solidFill>
            <a:srgbClr val="6699FF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C4E40454-4BB1-42B9-A5C5-3802E25AE7DA}"/>
              </a:ext>
            </a:extLst>
          </p:cNvPr>
          <p:cNvSpPr/>
          <p:nvPr/>
        </p:nvSpPr>
        <p:spPr bwMode="auto">
          <a:xfrm>
            <a:off x="6935295" y="5394221"/>
            <a:ext cx="726966" cy="405045"/>
          </a:xfrm>
          <a:prstGeom prst="rect">
            <a:avLst/>
          </a:prstGeom>
          <a:solidFill>
            <a:srgbClr val="6699FF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ACE367B-6C79-4D98-A727-438AFB382E92}"/>
              </a:ext>
            </a:extLst>
          </p:cNvPr>
          <p:cNvSpPr/>
          <p:nvPr/>
        </p:nvSpPr>
        <p:spPr bwMode="auto">
          <a:xfrm>
            <a:off x="7875919" y="5394221"/>
            <a:ext cx="726966" cy="405045"/>
          </a:xfrm>
          <a:prstGeom prst="rect">
            <a:avLst/>
          </a:prstGeom>
          <a:solidFill>
            <a:srgbClr val="6699FF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64A3B449-8A94-4E2F-806D-54D92C3458B4}"/>
              </a:ext>
            </a:extLst>
          </p:cNvPr>
          <p:cNvSpPr/>
          <p:nvPr/>
        </p:nvSpPr>
        <p:spPr bwMode="auto">
          <a:xfrm>
            <a:off x="8816543" y="5394221"/>
            <a:ext cx="726966" cy="405045"/>
          </a:xfrm>
          <a:prstGeom prst="rect">
            <a:avLst/>
          </a:prstGeom>
          <a:solidFill>
            <a:srgbClr val="6699FF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634B3005-07B9-4F7E-84DC-807A85814569}"/>
              </a:ext>
            </a:extLst>
          </p:cNvPr>
          <p:cNvSpPr/>
          <p:nvPr/>
        </p:nvSpPr>
        <p:spPr bwMode="auto">
          <a:xfrm>
            <a:off x="350924" y="5949280"/>
            <a:ext cx="726966" cy="405045"/>
          </a:xfrm>
          <a:prstGeom prst="rect">
            <a:avLst/>
          </a:prstGeom>
          <a:solidFill>
            <a:srgbClr val="009999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213788A1-4496-4549-AEB8-EFF9C7E6EFDD}"/>
              </a:ext>
            </a:extLst>
          </p:cNvPr>
          <p:cNvSpPr/>
          <p:nvPr/>
        </p:nvSpPr>
        <p:spPr bwMode="auto">
          <a:xfrm>
            <a:off x="1291548" y="5949280"/>
            <a:ext cx="726966" cy="405045"/>
          </a:xfrm>
          <a:prstGeom prst="rect">
            <a:avLst/>
          </a:prstGeom>
          <a:solidFill>
            <a:srgbClr val="009999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357188A7-F391-4418-A5F1-0B1C8A9CB9B2}"/>
              </a:ext>
            </a:extLst>
          </p:cNvPr>
          <p:cNvSpPr/>
          <p:nvPr/>
        </p:nvSpPr>
        <p:spPr bwMode="auto">
          <a:xfrm>
            <a:off x="2232173" y="5949280"/>
            <a:ext cx="726966" cy="405045"/>
          </a:xfrm>
          <a:prstGeom prst="rect">
            <a:avLst/>
          </a:prstGeom>
          <a:solidFill>
            <a:srgbClr val="009999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0F862D25-31BD-48A6-BFB0-D5BD448AF062}"/>
              </a:ext>
            </a:extLst>
          </p:cNvPr>
          <p:cNvSpPr/>
          <p:nvPr/>
        </p:nvSpPr>
        <p:spPr bwMode="auto">
          <a:xfrm>
            <a:off x="3172797" y="5949280"/>
            <a:ext cx="726966" cy="405045"/>
          </a:xfrm>
          <a:prstGeom prst="rect">
            <a:avLst/>
          </a:prstGeom>
          <a:solidFill>
            <a:srgbClr val="009999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91145102-8374-4EB5-8D09-4B6F77823049}"/>
              </a:ext>
            </a:extLst>
          </p:cNvPr>
          <p:cNvSpPr/>
          <p:nvPr/>
        </p:nvSpPr>
        <p:spPr bwMode="auto">
          <a:xfrm>
            <a:off x="4113421" y="5949280"/>
            <a:ext cx="726966" cy="405045"/>
          </a:xfrm>
          <a:prstGeom prst="rect">
            <a:avLst/>
          </a:prstGeom>
          <a:solidFill>
            <a:srgbClr val="009999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5EC93292-7A8F-481B-A432-7C668BADCE32}"/>
              </a:ext>
            </a:extLst>
          </p:cNvPr>
          <p:cNvSpPr/>
          <p:nvPr/>
        </p:nvSpPr>
        <p:spPr bwMode="auto">
          <a:xfrm>
            <a:off x="5054045" y="5949280"/>
            <a:ext cx="726966" cy="405045"/>
          </a:xfrm>
          <a:prstGeom prst="rect">
            <a:avLst/>
          </a:prstGeom>
          <a:solidFill>
            <a:srgbClr val="009999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BE17455C-8961-44AD-9C01-460DA7083C3F}"/>
              </a:ext>
            </a:extLst>
          </p:cNvPr>
          <p:cNvSpPr/>
          <p:nvPr/>
        </p:nvSpPr>
        <p:spPr bwMode="auto">
          <a:xfrm>
            <a:off x="5994671" y="5949280"/>
            <a:ext cx="726966" cy="405045"/>
          </a:xfrm>
          <a:prstGeom prst="rect">
            <a:avLst/>
          </a:prstGeom>
          <a:solidFill>
            <a:srgbClr val="009999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31A19FD5-477E-4843-96E6-3F311DF29A72}"/>
              </a:ext>
            </a:extLst>
          </p:cNvPr>
          <p:cNvSpPr/>
          <p:nvPr/>
        </p:nvSpPr>
        <p:spPr bwMode="auto">
          <a:xfrm>
            <a:off x="6935295" y="5949280"/>
            <a:ext cx="726966" cy="405045"/>
          </a:xfrm>
          <a:prstGeom prst="rect">
            <a:avLst/>
          </a:prstGeom>
          <a:solidFill>
            <a:srgbClr val="009999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E726AB4F-30DA-4B85-9911-2303921F95F6}"/>
              </a:ext>
            </a:extLst>
          </p:cNvPr>
          <p:cNvSpPr/>
          <p:nvPr/>
        </p:nvSpPr>
        <p:spPr bwMode="auto">
          <a:xfrm>
            <a:off x="7875919" y="5949280"/>
            <a:ext cx="726966" cy="405045"/>
          </a:xfrm>
          <a:prstGeom prst="rect">
            <a:avLst/>
          </a:prstGeom>
          <a:solidFill>
            <a:srgbClr val="009999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BAE54990-E5BE-4547-9B08-FE6740291E2E}"/>
              </a:ext>
            </a:extLst>
          </p:cNvPr>
          <p:cNvSpPr/>
          <p:nvPr/>
        </p:nvSpPr>
        <p:spPr bwMode="auto">
          <a:xfrm>
            <a:off x="8816543" y="5949280"/>
            <a:ext cx="726966" cy="405045"/>
          </a:xfrm>
          <a:prstGeom prst="rect">
            <a:avLst/>
          </a:prstGeom>
          <a:solidFill>
            <a:srgbClr val="009999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1A020D-1F7C-4BBF-98F0-842CD417517A}"/>
              </a:ext>
            </a:extLst>
          </p:cNvPr>
          <p:cNvSpPr txBox="1"/>
          <p:nvPr/>
        </p:nvSpPr>
        <p:spPr>
          <a:xfrm>
            <a:off x="472541" y="632495"/>
            <a:ext cx="483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C4F485D5-D06E-4191-BCA2-DE9D68975719}"/>
              </a:ext>
            </a:extLst>
          </p:cNvPr>
          <p:cNvSpPr txBox="1"/>
          <p:nvPr/>
        </p:nvSpPr>
        <p:spPr>
          <a:xfrm>
            <a:off x="1359812" y="632495"/>
            <a:ext cx="590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>
                <a:latin typeface="+mj-lt"/>
              </a:rPr>
              <a:t>1</a:t>
            </a:r>
            <a:r>
              <a:rPr kumimoji="1" lang="en-US" altLang="ja-JP" sz="1000" dirty="0">
                <a:latin typeface="+mj-lt"/>
              </a:rPr>
              <a:t>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CD8B60D3-4E53-49A8-B257-8AB665A6F41F}"/>
              </a:ext>
            </a:extLst>
          </p:cNvPr>
          <p:cNvSpPr txBox="1"/>
          <p:nvPr/>
        </p:nvSpPr>
        <p:spPr>
          <a:xfrm>
            <a:off x="2305553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20%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72DC6CA5-DE68-40F4-AFF5-F3DBD01F1BBF}"/>
              </a:ext>
            </a:extLst>
          </p:cNvPr>
          <p:cNvSpPr txBox="1"/>
          <p:nvPr/>
        </p:nvSpPr>
        <p:spPr>
          <a:xfrm>
            <a:off x="3246421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30%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C1C38BBB-17F7-4ACF-86CF-8653ABAD3554}"/>
              </a:ext>
            </a:extLst>
          </p:cNvPr>
          <p:cNvSpPr txBox="1"/>
          <p:nvPr/>
        </p:nvSpPr>
        <p:spPr>
          <a:xfrm>
            <a:off x="4187289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40%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3549A047-EDEE-4953-A9AC-F26CD47793EE}"/>
              </a:ext>
            </a:extLst>
          </p:cNvPr>
          <p:cNvSpPr txBox="1"/>
          <p:nvPr/>
        </p:nvSpPr>
        <p:spPr>
          <a:xfrm>
            <a:off x="5128158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50%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AABB1B78-B9E3-43EB-8330-A8EDA8D47D6A}"/>
              </a:ext>
            </a:extLst>
          </p:cNvPr>
          <p:cNvSpPr txBox="1"/>
          <p:nvPr/>
        </p:nvSpPr>
        <p:spPr>
          <a:xfrm>
            <a:off x="6069026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60%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7174272E-5A34-4BE3-B606-A20874FC3251}"/>
              </a:ext>
            </a:extLst>
          </p:cNvPr>
          <p:cNvSpPr txBox="1"/>
          <p:nvPr/>
        </p:nvSpPr>
        <p:spPr>
          <a:xfrm>
            <a:off x="7009895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70%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B927D218-92D5-401E-8C63-DFCA4B9E18B2}"/>
              </a:ext>
            </a:extLst>
          </p:cNvPr>
          <p:cNvSpPr txBox="1"/>
          <p:nvPr/>
        </p:nvSpPr>
        <p:spPr>
          <a:xfrm>
            <a:off x="7950763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80%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4393ECFC-C952-47BD-AE00-035D01113981}"/>
              </a:ext>
            </a:extLst>
          </p:cNvPr>
          <p:cNvSpPr txBox="1"/>
          <p:nvPr/>
        </p:nvSpPr>
        <p:spPr>
          <a:xfrm>
            <a:off x="8891630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90%</a:t>
            </a:r>
            <a:endParaRPr kumimoji="1" lang="ja-JP" alt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B6EEB48-3330-4C51-A1B1-F4EDDD29154A}"/>
              </a:ext>
            </a:extLst>
          </p:cNvPr>
          <p:cNvSpPr/>
          <p:nvPr/>
        </p:nvSpPr>
        <p:spPr bwMode="auto">
          <a:xfrm>
            <a:off x="350924" y="953725"/>
            <a:ext cx="726966" cy="405045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91031AF-B07D-48E9-8A03-A9C26343F6C4}"/>
              </a:ext>
            </a:extLst>
          </p:cNvPr>
          <p:cNvSpPr/>
          <p:nvPr/>
        </p:nvSpPr>
        <p:spPr bwMode="auto">
          <a:xfrm>
            <a:off x="1291548" y="953725"/>
            <a:ext cx="726966" cy="405045"/>
          </a:xfrm>
          <a:prstGeom prst="rect">
            <a:avLst/>
          </a:prstGeom>
          <a:solidFill>
            <a:schemeClr val="tx1">
              <a:alpha val="9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D15F56-698B-42F6-83D9-6863C47679DF}"/>
              </a:ext>
            </a:extLst>
          </p:cNvPr>
          <p:cNvSpPr/>
          <p:nvPr/>
        </p:nvSpPr>
        <p:spPr bwMode="auto">
          <a:xfrm>
            <a:off x="2232173" y="953725"/>
            <a:ext cx="726966" cy="405045"/>
          </a:xfrm>
          <a:prstGeom prst="rect">
            <a:avLst/>
          </a:prstGeom>
          <a:solidFill>
            <a:schemeClr val="tx1">
              <a:alpha val="8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CFEACCB-0853-4B3A-B4EC-6F5AE06C5AE2}"/>
              </a:ext>
            </a:extLst>
          </p:cNvPr>
          <p:cNvSpPr/>
          <p:nvPr/>
        </p:nvSpPr>
        <p:spPr bwMode="auto">
          <a:xfrm>
            <a:off x="3172797" y="953725"/>
            <a:ext cx="726966" cy="405045"/>
          </a:xfrm>
          <a:prstGeom prst="rect">
            <a:avLst/>
          </a:prstGeom>
          <a:solidFill>
            <a:schemeClr val="tx1">
              <a:alpha val="7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2E24DE1-D4FE-40F9-84EA-0093D55D8476}"/>
              </a:ext>
            </a:extLst>
          </p:cNvPr>
          <p:cNvSpPr/>
          <p:nvPr/>
        </p:nvSpPr>
        <p:spPr bwMode="auto">
          <a:xfrm>
            <a:off x="4113421" y="953725"/>
            <a:ext cx="726966" cy="405045"/>
          </a:xfrm>
          <a:prstGeom prst="rect">
            <a:avLst/>
          </a:prstGeom>
          <a:solidFill>
            <a:schemeClr val="tx1">
              <a:alpha val="6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2429E4C-C00B-40CB-B5CD-EEDDFD5952D2}"/>
              </a:ext>
            </a:extLst>
          </p:cNvPr>
          <p:cNvSpPr/>
          <p:nvPr/>
        </p:nvSpPr>
        <p:spPr bwMode="auto">
          <a:xfrm>
            <a:off x="5054045" y="953725"/>
            <a:ext cx="726966" cy="405045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8E97747-3BFA-4530-B3EF-E3201A5EF6A3}"/>
              </a:ext>
            </a:extLst>
          </p:cNvPr>
          <p:cNvSpPr/>
          <p:nvPr/>
        </p:nvSpPr>
        <p:spPr bwMode="auto">
          <a:xfrm>
            <a:off x="5994671" y="953725"/>
            <a:ext cx="726966" cy="405045"/>
          </a:xfrm>
          <a:prstGeom prst="rect">
            <a:avLst/>
          </a:prstGeom>
          <a:solidFill>
            <a:schemeClr val="tx1">
              <a:alpha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8705D48-EFC1-48DE-9298-A881089398D4}"/>
              </a:ext>
            </a:extLst>
          </p:cNvPr>
          <p:cNvSpPr/>
          <p:nvPr/>
        </p:nvSpPr>
        <p:spPr bwMode="auto">
          <a:xfrm>
            <a:off x="6935295" y="953725"/>
            <a:ext cx="726966" cy="405045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7AEFC08-C7DA-45ED-BF9A-B474FCB3CF5E}"/>
              </a:ext>
            </a:extLst>
          </p:cNvPr>
          <p:cNvSpPr/>
          <p:nvPr/>
        </p:nvSpPr>
        <p:spPr bwMode="auto">
          <a:xfrm>
            <a:off x="7875919" y="953725"/>
            <a:ext cx="726966" cy="405045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2EEB2A1-4660-4F8E-8127-283B49DB22B6}"/>
              </a:ext>
            </a:extLst>
          </p:cNvPr>
          <p:cNvSpPr/>
          <p:nvPr/>
        </p:nvSpPr>
        <p:spPr bwMode="auto">
          <a:xfrm>
            <a:off x="8816543" y="953725"/>
            <a:ext cx="726966" cy="405045"/>
          </a:xfrm>
          <a:prstGeom prst="rect">
            <a:avLst/>
          </a:prstGeom>
          <a:solidFill>
            <a:schemeClr val="tx1">
              <a:alpha val="1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0C6E554-B430-4C3C-A2B0-0FD1B930C8BF}"/>
              </a:ext>
            </a:extLst>
          </p:cNvPr>
          <p:cNvSpPr/>
          <p:nvPr/>
        </p:nvSpPr>
        <p:spPr bwMode="auto">
          <a:xfrm>
            <a:off x="350924" y="1508787"/>
            <a:ext cx="726966" cy="405045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19612FA-9590-471B-B96C-0152A4CEB421}"/>
              </a:ext>
            </a:extLst>
          </p:cNvPr>
          <p:cNvSpPr/>
          <p:nvPr/>
        </p:nvSpPr>
        <p:spPr bwMode="auto">
          <a:xfrm>
            <a:off x="1291548" y="1508787"/>
            <a:ext cx="726966" cy="405045"/>
          </a:xfrm>
          <a:prstGeom prst="rect">
            <a:avLst/>
          </a:prstGeom>
          <a:solidFill>
            <a:srgbClr val="FFFF0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E1C11C3-94AA-4FB3-B3B3-2209DDD48B31}"/>
              </a:ext>
            </a:extLst>
          </p:cNvPr>
          <p:cNvSpPr/>
          <p:nvPr/>
        </p:nvSpPr>
        <p:spPr bwMode="auto">
          <a:xfrm>
            <a:off x="2232173" y="1508787"/>
            <a:ext cx="726966" cy="405045"/>
          </a:xfrm>
          <a:prstGeom prst="rect">
            <a:avLst/>
          </a:prstGeom>
          <a:solidFill>
            <a:srgbClr val="FFFF0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E9A7B0D-1FA7-4D85-8E93-1E4643E83145}"/>
              </a:ext>
            </a:extLst>
          </p:cNvPr>
          <p:cNvSpPr/>
          <p:nvPr/>
        </p:nvSpPr>
        <p:spPr bwMode="auto">
          <a:xfrm>
            <a:off x="3172797" y="1508787"/>
            <a:ext cx="726966" cy="405045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D19B9A-63BC-45B3-AB66-0CE771936503}"/>
              </a:ext>
            </a:extLst>
          </p:cNvPr>
          <p:cNvSpPr/>
          <p:nvPr/>
        </p:nvSpPr>
        <p:spPr bwMode="auto">
          <a:xfrm>
            <a:off x="4113421" y="1508787"/>
            <a:ext cx="726966" cy="405045"/>
          </a:xfrm>
          <a:prstGeom prst="rect">
            <a:avLst/>
          </a:prstGeom>
          <a:solidFill>
            <a:srgbClr val="FFFF0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22CC3BA-BE02-443F-A85B-47874E47EDAB}"/>
              </a:ext>
            </a:extLst>
          </p:cNvPr>
          <p:cNvSpPr/>
          <p:nvPr/>
        </p:nvSpPr>
        <p:spPr bwMode="auto">
          <a:xfrm>
            <a:off x="5054045" y="1508787"/>
            <a:ext cx="726966" cy="405045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B3DF55C-388C-4AB5-98A4-E0FABE90C759}"/>
              </a:ext>
            </a:extLst>
          </p:cNvPr>
          <p:cNvSpPr/>
          <p:nvPr/>
        </p:nvSpPr>
        <p:spPr bwMode="auto">
          <a:xfrm>
            <a:off x="5994671" y="1508787"/>
            <a:ext cx="726966" cy="405045"/>
          </a:xfrm>
          <a:prstGeom prst="rect">
            <a:avLst/>
          </a:prstGeom>
          <a:solidFill>
            <a:srgbClr val="FFFF0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1F1F01D-BA9A-4F39-BADB-581866E84668}"/>
              </a:ext>
            </a:extLst>
          </p:cNvPr>
          <p:cNvSpPr/>
          <p:nvPr/>
        </p:nvSpPr>
        <p:spPr bwMode="auto">
          <a:xfrm>
            <a:off x="6935295" y="1508787"/>
            <a:ext cx="726966" cy="405045"/>
          </a:xfrm>
          <a:prstGeom prst="rect">
            <a:avLst/>
          </a:prstGeom>
          <a:solidFill>
            <a:srgbClr val="FFFF0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5FB0096-7B95-4EFB-9A8B-55C52FC84AB3}"/>
              </a:ext>
            </a:extLst>
          </p:cNvPr>
          <p:cNvSpPr/>
          <p:nvPr/>
        </p:nvSpPr>
        <p:spPr bwMode="auto">
          <a:xfrm>
            <a:off x="7875919" y="1508787"/>
            <a:ext cx="726966" cy="405045"/>
          </a:xfrm>
          <a:prstGeom prst="rect">
            <a:avLst/>
          </a:prstGeom>
          <a:solidFill>
            <a:srgbClr val="FFFF0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71EFB5A-F358-4F80-97A1-3445A8EB7F5A}"/>
              </a:ext>
            </a:extLst>
          </p:cNvPr>
          <p:cNvSpPr/>
          <p:nvPr/>
        </p:nvSpPr>
        <p:spPr bwMode="auto">
          <a:xfrm>
            <a:off x="8816543" y="1508787"/>
            <a:ext cx="726966" cy="405045"/>
          </a:xfrm>
          <a:prstGeom prst="rect">
            <a:avLst/>
          </a:prstGeom>
          <a:solidFill>
            <a:srgbClr val="FFFF0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C38415-8559-4550-AA3A-6FD63D9CFF88}"/>
              </a:ext>
            </a:extLst>
          </p:cNvPr>
          <p:cNvSpPr/>
          <p:nvPr/>
        </p:nvSpPr>
        <p:spPr bwMode="auto">
          <a:xfrm>
            <a:off x="350924" y="2063849"/>
            <a:ext cx="726966" cy="405045"/>
          </a:xfrm>
          <a:prstGeom prst="rect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D02AB67-599E-492C-AA3E-BCBFB5B9B3EA}"/>
              </a:ext>
            </a:extLst>
          </p:cNvPr>
          <p:cNvSpPr/>
          <p:nvPr/>
        </p:nvSpPr>
        <p:spPr bwMode="auto">
          <a:xfrm>
            <a:off x="1291548" y="2063849"/>
            <a:ext cx="726966" cy="405045"/>
          </a:xfrm>
          <a:prstGeom prst="rect">
            <a:avLst/>
          </a:prstGeom>
          <a:solidFill>
            <a:srgbClr val="CCFF66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6D9E7F-B898-4B93-A7A5-D1E053995C85}"/>
              </a:ext>
            </a:extLst>
          </p:cNvPr>
          <p:cNvSpPr/>
          <p:nvPr/>
        </p:nvSpPr>
        <p:spPr bwMode="auto">
          <a:xfrm>
            <a:off x="2232173" y="2063849"/>
            <a:ext cx="726966" cy="405045"/>
          </a:xfrm>
          <a:prstGeom prst="rect">
            <a:avLst/>
          </a:prstGeom>
          <a:solidFill>
            <a:srgbClr val="CCFF66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8A1E4BA-80AC-48E9-B84A-5E260C670F69}"/>
              </a:ext>
            </a:extLst>
          </p:cNvPr>
          <p:cNvSpPr/>
          <p:nvPr/>
        </p:nvSpPr>
        <p:spPr bwMode="auto">
          <a:xfrm>
            <a:off x="3172797" y="2063849"/>
            <a:ext cx="726966" cy="405045"/>
          </a:xfrm>
          <a:prstGeom prst="rect">
            <a:avLst/>
          </a:prstGeom>
          <a:solidFill>
            <a:srgbClr val="CCFF66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D8597AE-0E01-4B19-B165-AA0A56A7A7B7}"/>
              </a:ext>
            </a:extLst>
          </p:cNvPr>
          <p:cNvSpPr/>
          <p:nvPr/>
        </p:nvSpPr>
        <p:spPr bwMode="auto">
          <a:xfrm>
            <a:off x="4113421" y="2063849"/>
            <a:ext cx="726966" cy="405045"/>
          </a:xfrm>
          <a:prstGeom prst="rect">
            <a:avLst/>
          </a:prstGeom>
          <a:solidFill>
            <a:srgbClr val="CCFF66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E55B26A-6007-4037-913E-8617D2A117C5}"/>
              </a:ext>
            </a:extLst>
          </p:cNvPr>
          <p:cNvSpPr/>
          <p:nvPr/>
        </p:nvSpPr>
        <p:spPr bwMode="auto">
          <a:xfrm>
            <a:off x="5054045" y="2063849"/>
            <a:ext cx="726966" cy="405045"/>
          </a:xfrm>
          <a:prstGeom prst="rect">
            <a:avLst/>
          </a:prstGeom>
          <a:solidFill>
            <a:srgbClr val="CCFF66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70C6BA-AE9E-473C-9561-0DBFF832E5C0}"/>
              </a:ext>
            </a:extLst>
          </p:cNvPr>
          <p:cNvSpPr/>
          <p:nvPr/>
        </p:nvSpPr>
        <p:spPr bwMode="auto">
          <a:xfrm>
            <a:off x="5994671" y="2063849"/>
            <a:ext cx="726966" cy="405045"/>
          </a:xfrm>
          <a:prstGeom prst="rect">
            <a:avLst/>
          </a:prstGeom>
          <a:solidFill>
            <a:srgbClr val="CCFF66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35F6B37-2A9E-47AC-94E4-24560747131F}"/>
              </a:ext>
            </a:extLst>
          </p:cNvPr>
          <p:cNvSpPr/>
          <p:nvPr/>
        </p:nvSpPr>
        <p:spPr bwMode="auto">
          <a:xfrm>
            <a:off x="6935295" y="2063849"/>
            <a:ext cx="726966" cy="405045"/>
          </a:xfrm>
          <a:prstGeom prst="rect">
            <a:avLst/>
          </a:prstGeom>
          <a:solidFill>
            <a:srgbClr val="CCFF66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D20A0CD-0D26-4CD4-A8D5-31EC456EB51F}"/>
              </a:ext>
            </a:extLst>
          </p:cNvPr>
          <p:cNvSpPr/>
          <p:nvPr/>
        </p:nvSpPr>
        <p:spPr bwMode="auto">
          <a:xfrm>
            <a:off x="7875919" y="2063849"/>
            <a:ext cx="726966" cy="405045"/>
          </a:xfrm>
          <a:prstGeom prst="rect">
            <a:avLst/>
          </a:prstGeom>
          <a:solidFill>
            <a:srgbClr val="CCFF66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3FA3A30-99B4-4D2C-B538-994ED88D2BD2}"/>
              </a:ext>
            </a:extLst>
          </p:cNvPr>
          <p:cNvSpPr/>
          <p:nvPr/>
        </p:nvSpPr>
        <p:spPr bwMode="auto">
          <a:xfrm>
            <a:off x="8816543" y="2063849"/>
            <a:ext cx="726966" cy="405045"/>
          </a:xfrm>
          <a:prstGeom prst="rect">
            <a:avLst/>
          </a:prstGeom>
          <a:solidFill>
            <a:srgbClr val="CCFF66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3F98445A-FB17-4F2E-9875-DCB28F01DE38}"/>
              </a:ext>
            </a:extLst>
          </p:cNvPr>
          <p:cNvSpPr/>
          <p:nvPr/>
        </p:nvSpPr>
        <p:spPr bwMode="auto">
          <a:xfrm>
            <a:off x="350924" y="2618911"/>
            <a:ext cx="726966" cy="405045"/>
          </a:xfrm>
          <a:prstGeom prst="rect">
            <a:avLst/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FDAB4AC-1224-4FE5-8D70-4C7558FD277A}"/>
              </a:ext>
            </a:extLst>
          </p:cNvPr>
          <p:cNvSpPr/>
          <p:nvPr/>
        </p:nvSpPr>
        <p:spPr bwMode="auto">
          <a:xfrm>
            <a:off x="1291548" y="2618911"/>
            <a:ext cx="726966" cy="405045"/>
          </a:xfrm>
          <a:prstGeom prst="rect">
            <a:avLst/>
          </a:prstGeom>
          <a:solidFill>
            <a:srgbClr val="CC660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988098F-5732-4B21-978E-4BAC5009F129}"/>
              </a:ext>
            </a:extLst>
          </p:cNvPr>
          <p:cNvSpPr/>
          <p:nvPr/>
        </p:nvSpPr>
        <p:spPr bwMode="auto">
          <a:xfrm>
            <a:off x="2232173" y="2618911"/>
            <a:ext cx="726966" cy="405045"/>
          </a:xfrm>
          <a:prstGeom prst="rect">
            <a:avLst/>
          </a:prstGeom>
          <a:solidFill>
            <a:srgbClr val="CC660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81A68F7-8F01-4DA6-B714-AB0A0F7AC95E}"/>
              </a:ext>
            </a:extLst>
          </p:cNvPr>
          <p:cNvSpPr/>
          <p:nvPr/>
        </p:nvSpPr>
        <p:spPr bwMode="auto">
          <a:xfrm>
            <a:off x="3172797" y="2618911"/>
            <a:ext cx="726966" cy="405045"/>
          </a:xfrm>
          <a:prstGeom prst="rect">
            <a:avLst/>
          </a:prstGeom>
          <a:solidFill>
            <a:srgbClr val="CC660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C445E3B-58FC-4B44-81DF-EB36D59C3803}"/>
              </a:ext>
            </a:extLst>
          </p:cNvPr>
          <p:cNvSpPr/>
          <p:nvPr/>
        </p:nvSpPr>
        <p:spPr bwMode="auto">
          <a:xfrm>
            <a:off x="4113421" y="2618911"/>
            <a:ext cx="726966" cy="405045"/>
          </a:xfrm>
          <a:prstGeom prst="rect">
            <a:avLst/>
          </a:prstGeom>
          <a:solidFill>
            <a:srgbClr val="CC660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7757D1E-A994-4EB2-AA80-27711D9051AF}"/>
              </a:ext>
            </a:extLst>
          </p:cNvPr>
          <p:cNvSpPr/>
          <p:nvPr/>
        </p:nvSpPr>
        <p:spPr bwMode="auto">
          <a:xfrm>
            <a:off x="5054045" y="2618911"/>
            <a:ext cx="726966" cy="405045"/>
          </a:xfrm>
          <a:prstGeom prst="rect">
            <a:avLst/>
          </a:prstGeom>
          <a:solidFill>
            <a:srgbClr val="CC660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74465F9-CCF3-47F4-8061-5EE3D3F80F6E}"/>
              </a:ext>
            </a:extLst>
          </p:cNvPr>
          <p:cNvSpPr/>
          <p:nvPr/>
        </p:nvSpPr>
        <p:spPr bwMode="auto">
          <a:xfrm>
            <a:off x="5994671" y="2618911"/>
            <a:ext cx="726966" cy="405045"/>
          </a:xfrm>
          <a:prstGeom prst="rect">
            <a:avLst/>
          </a:prstGeom>
          <a:solidFill>
            <a:srgbClr val="CC660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BE90C803-28E6-46FE-8074-BD8268B46EB5}"/>
              </a:ext>
            </a:extLst>
          </p:cNvPr>
          <p:cNvSpPr/>
          <p:nvPr/>
        </p:nvSpPr>
        <p:spPr bwMode="auto">
          <a:xfrm>
            <a:off x="6935295" y="2618911"/>
            <a:ext cx="726966" cy="405045"/>
          </a:xfrm>
          <a:prstGeom prst="rect">
            <a:avLst/>
          </a:prstGeom>
          <a:solidFill>
            <a:srgbClr val="CC660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87E2D324-CF00-4F25-AD9C-773B9B2D0EA3}"/>
              </a:ext>
            </a:extLst>
          </p:cNvPr>
          <p:cNvSpPr/>
          <p:nvPr/>
        </p:nvSpPr>
        <p:spPr bwMode="auto">
          <a:xfrm>
            <a:off x="7875919" y="2618911"/>
            <a:ext cx="726966" cy="405045"/>
          </a:xfrm>
          <a:prstGeom prst="rect">
            <a:avLst/>
          </a:prstGeom>
          <a:solidFill>
            <a:srgbClr val="CC660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CE3BB15-C32E-4D7D-A4FE-77822C6A1656}"/>
              </a:ext>
            </a:extLst>
          </p:cNvPr>
          <p:cNvSpPr/>
          <p:nvPr/>
        </p:nvSpPr>
        <p:spPr bwMode="auto">
          <a:xfrm>
            <a:off x="8816543" y="2618911"/>
            <a:ext cx="726966" cy="405045"/>
          </a:xfrm>
          <a:prstGeom prst="rect">
            <a:avLst/>
          </a:prstGeom>
          <a:solidFill>
            <a:srgbClr val="CC660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B47398-204F-4408-A2B6-E1E72D1755A2}"/>
              </a:ext>
            </a:extLst>
          </p:cNvPr>
          <p:cNvSpPr/>
          <p:nvPr/>
        </p:nvSpPr>
        <p:spPr bwMode="auto">
          <a:xfrm>
            <a:off x="350924" y="3173973"/>
            <a:ext cx="726966" cy="40504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0EB86F15-F133-4386-A80F-566831A79142}"/>
              </a:ext>
            </a:extLst>
          </p:cNvPr>
          <p:cNvSpPr/>
          <p:nvPr/>
        </p:nvSpPr>
        <p:spPr bwMode="auto">
          <a:xfrm>
            <a:off x="1291548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9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A4B33FA-B8D4-443B-A19D-7D5D009FDE37}"/>
              </a:ext>
            </a:extLst>
          </p:cNvPr>
          <p:cNvSpPr/>
          <p:nvPr/>
        </p:nvSpPr>
        <p:spPr bwMode="auto">
          <a:xfrm>
            <a:off x="2232173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8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A8F5CBAD-EC13-487F-95A4-FE153B2F0A8F}"/>
              </a:ext>
            </a:extLst>
          </p:cNvPr>
          <p:cNvSpPr/>
          <p:nvPr/>
        </p:nvSpPr>
        <p:spPr bwMode="auto">
          <a:xfrm>
            <a:off x="3172797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7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5E452B7-0FF7-4701-BAFD-4C0C63DD61A7}"/>
              </a:ext>
            </a:extLst>
          </p:cNvPr>
          <p:cNvSpPr/>
          <p:nvPr/>
        </p:nvSpPr>
        <p:spPr bwMode="auto">
          <a:xfrm>
            <a:off x="4113421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590B484F-6179-42A9-9F37-4C19CDF697D1}"/>
              </a:ext>
            </a:extLst>
          </p:cNvPr>
          <p:cNvSpPr/>
          <p:nvPr/>
        </p:nvSpPr>
        <p:spPr bwMode="auto">
          <a:xfrm>
            <a:off x="5054045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8C81B31-4C02-4192-97D6-07294E107416}"/>
              </a:ext>
            </a:extLst>
          </p:cNvPr>
          <p:cNvSpPr/>
          <p:nvPr/>
        </p:nvSpPr>
        <p:spPr bwMode="auto">
          <a:xfrm>
            <a:off x="5994671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7428E61-F6A5-49B2-966D-A7EA8FA3E250}"/>
              </a:ext>
            </a:extLst>
          </p:cNvPr>
          <p:cNvSpPr/>
          <p:nvPr/>
        </p:nvSpPr>
        <p:spPr bwMode="auto">
          <a:xfrm>
            <a:off x="6935295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3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057CA19-148C-49A3-B274-6413F372ADDB}"/>
              </a:ext>
            </a:extLst>
          </p:cNvPr>
          <p:cNvSpPr/>
          <p:nvPr/>
        </p:nvSpPr>
        <p:spPr bwMode="auto">
          <a:xfrm>
            <a:off x="7875919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146B909-FD6F-48F0-80AC-A2756C77F3C2}"/>
              </a:ext>
            </a:extLst>
          </p:cNvPr>
          <p:cNvSpPr/>
          <p:nvPr/>
        </p:nvSpPr>
        <p:spPr bwMode="auto">
          <a:xfrm>
            <a:off x="8816543" y="3173973"/>
            <a:ext cx="726966" cy="405045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5931EAA1-6352-4F5B-956B-DA64E1305715}"/>
              </a:ext>
            </a:extLst>
          </p:cNvPr>
          <p:cNvSpPr/>
          <p:nvPr/>
        </p:nvSpPr>
        <p:spPr bwMode="auto">
          <a:xfrm>
            <a:off x="350924" y="3729035"/>
            <a:ext cx="726966" cy="405045"/>
          </a:xfrm>
          <a:prstGeom prst="rect">
            <a:avLst/>
          </a:prstGeom>
          <a:solidFill>
            <a:srgbClr val="99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D43038D7-23F8-47A7-9785-A5817832DD1D}"/>
              </a:ext>
            </a:extLst>
          </p:cNvPr>
          <p:cNvSpPr/>
          <p:nvPr/>
        </p:nvSpPr>
        <p:spPr bwMode="auto">
          <a:xfrm>
            <a:off x="1291548" y="3729035"/>
            <a:ext cx="726966" cy="405045"/>
          </a:xfrm>
          <a:prstGeom prst="rect">
            <a:avLst/>
          </a:prstGeom>
          <a:solidFill>
            <a:srgbClr val="99660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56470050-3728-466F-8E07-80AC81BA9E7F}"/>
              </a:ext>
            </a:extLst>
          </p:cNvPr>
          <p:cNvSpPr/>
          <p:nvPr/>
        </p:nvSpPr>
        <p:spPr bwMode="auto">
          <a:xfrm>
            <a:off x="2232173" y="3729035"/>
            <a:ext cx="726966" cy="405045"/>
          </a:xfrm>
          <a:prstGeom prst="rect">
            <a:avLst/>
          </a:prstGeom>
          <a:solidFill>
            <a:srgbClr val="99660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45C4AB44-2362-4B6B-9F12-80304225275B}"/>
              </a:ext>
            </a:extLst>
          </p:cNvPr>
          <p:cNvSpPr/>
          <p:nvPr/>
        </p:nvSpPr>
        <p:spPr bwMode="auto">
          <a:xfrm>
            <a:off x="3172797" y="3729035"/>
            <a:ext cx="726966" cy="405045"/>
          </a:xfrm>
          <a:prstGeom prst="rect">
            <a:avLst/>
          </a:prstGeom>
          <a:solidFill>
            <a:srgbClr val="99660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3619A39B-0472-484C-A468-60CFC6771CC0}"/>
              </a:ext>
            </a:extLst>
          </p:cNvPr>
          <p:cNvSpPr/>
          <p:nvPr/>
        </p:nvSpPr>
        <p:spPr bwMode="auto">
          <a:xfrm>
            <a:off x="4113421" y="3729035"/>
            <a:ext cx="726966" cy="405045"/>
          </a:xfrm>
          <a:prstGeom prst="rect">
            <a:avLst/>
          </a:prstGeom>
          <a:solidFill>
            <a:srgbClr val="99660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BFCEFE71-B438-499B-ADDD-BD6C4CF18B5E}"/>
              </a:ext>
            </a:extLst>
          </p:cNvPr>
          <p:cNvSpPr/>
          <p:nvPr/>
        </p:nvSpPr>
        <p:spPr bwMode="auto">
          <a:xfrm>
            <a:off x="5054045" y="3729035"/>
            <a:ext cx="726966" cy="405045"/>
          </a:xfrm>
          <a:prstGeom prst="rect">
            <a:avLst/>
          </a:prstGeom>
          <a:solidFill>
            <a:srgbClr val="99660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9216328A-39C3-4774-AECF-E99DC507E303}"/>
              </a:ext>
            </a:extLst>
          </p:cNvPr>
          <p:cNvSpPr/>
          <p:nvPr/>
        </p:nvSpPr>
        <p:spPr bwMode="auto">
          <a:xfrm>
            <a:off x="5994671" y="3729035"/>
            <a:ext cx="726966" cy="405045"/>
          </a:xfrm>
          <a:prstGeom prst="rect">
            <a:avLst/>
          </a:prstGeom>
          <a:solidFill>
            <a:srgbClr val="99660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80650F-90E0-4A15-908F-CE51E0D5FC7E}"/>
              </a:ext>
            </a:extLst>
          </p:cNvPr>
          <p:cNvSpPr/>
          <p:nvPr/>
        </p:nvSpPr>
        <p:spPr bwMode="auto">
          <a:xfrm>
            <a:off x="6935295" y="3729035"/>
            <a:ext cx="726966" cy="405045"/>
          </a:xfrm>
          <a:prstGeom prst="rect">
            <a:avLst/>
          </a:prstGeom>
          <a:solidFill>
            <a:srgbClr val="99660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80A7E2DF-626A-47A5-983E-487E64CE6F8B}"/>
              </a:ext>
            </a:extLst>
          </p:cNvPr>
          <p:cNvSpPr/>
          <p:nvPr/>
        </p:nvSpPr>
        <p:spPr bwMode="auto">
          <a:xfrm>
            <a:off x="7875919" y="3729035"/>
            <a:ext cx="726966" cy="405045"/>
          </a:xfrm>
          <a:prstGeom prst="rect">
            <a:avLst/>
          </a:prstGeom>
          <a:solidFill>
            <a:srgbClr val="99660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8EB600E0-7F60-4F00-B534-5A512FE715B9}"/>
              </a:ext>
            </a:extLst>
          </p:cNvPr>
          <p:cNvSpPr/>
          <p:nvPr/>
        </p:nvSpPr>
        <p:spPr bwMode="auto">
          <a:xfrm>
            <a:off x="8816543" y="3729035"/>
            <a:ext cx="726966" cy="405045"/>
          </a:xfrm>
          <a:prstGeom prst="rect">
            <a:avLst/>
          </a:prstGeom>
          <a:solidFill>
            <a:srgbClr val="99660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932A96D9-EA0E-4A08-ADCF-2601B092D196}"/>
              </a:ext>
            </a:extLst>
          </p:cNvPr>
          <p:cNvSpPr/>
          <p:nvPr/>
        </p:nvSpPr>
        <p:spPr bwMode="auto">
          <a:xfrm>
            <a:off x="350924" y="4284097"/>
            <a:ext cx="726966" cy="405045"/>
          </a:xfrm>
          <a:prstGeom prst="rect">
            <a:avLst/>
          </a:prstGeom>
          <a:solidFill>
            <a:srgbClr val="CC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37B28248-27A6-4F26-8BE1-EFD30CF1EB05}"/>
              </a:ext>
            </a:extLst>
          </p:cNvPr>
          <p:cNvSpPr/>
          <p:nvPr/>
        </p:nvSpPr>
        <p:spPr bwMode="auto">
          <a:xfrm>
            <a:off x="1291548" y="4284097"/>
            <a:ext cx="726966" cy="405045"/>
          </a:xfrm>
          <a:prstGeom prst="rect">
            <a:avLst/>
          </a:prstGeom>
          <a:solidFill>
            <a:srgbClr val="CCCC0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1FC36C7C-E0D4-4A53-AECD-EA772C003D3F}"/>
              </a:ext>
            </a:extLst>
          </p:cNvPr>
          <p:cNvSpPr/>
          <p:nvPr/>
        </p:nvSpPr>
        <p:spPr bwMode="auto">
          <a:xfrm>
            <a:off x="2232173" y="4284097"/>
            <a:ext cx="726966" cy="405045"/>
          </a:xfrm>
          <a:prstGeom prst="rect">
            <a:avLst/>
          </a:prstGeom>
          <a:solidFill>
            <a:srgbClr val="CCCC0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564FD36A-08E3-44FC-AE31-E8464D792BF4}"/>
              </a:ext>
            </a:extLst>
          </p:cNvPr>
          <p:cNvSpPr/>
          <p:nvPr/>
        </p:nvSpPr>
        <p:spPr bwMode="auto">
          <a:xfrm>
            <a:off x="3172797" y="4284097"/>
            <a:ext cx="726966" cy="405045"/>
          </a:xfrm>
          <a:prstGeom prst="rect">
            <a:avLst/>
          </a:prstGeom>
          <a:solidFill>
            <a:srgbClr val="CCCC0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63548A1B-6822-423B-9F2C-77F370CB5172}"/>
              </a:ext>
            </a:extLst>
          </p:cNvPr>
          <p:cNvSpPr/>
          <p:nvPr/>
        </p:nvSpPr>
        <p:spPr bwMode="auto">
          <a:xfrm>
            <a:off x="4113421" y="4284097"/>
            <a:ext cx="726966" cy="405045"/>
          </a:xfrm>
          <a:prstGeom prst="rect">
            <a:avLst/>
          </a:prstGeom>
          <a:solidFill>
            <a:srgbClr val="CCCC0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1D15EAFC-0064-4AF6-8570-6E79244B59F5}"/>
              </a:ext>
            </a:extLst>
          </p:cNvPr>
          <p:cNvSpPr/>
          <p:nvPr/>
        </p:nvSpPr>
        <p:spPr bwMode="auto">
          <a:xfrm>
            <a:off x="5054045" y="4284097"/>
            <a:ext cx="726966" cy="405045"/>
          </a:xfrm>
          <a:prstGeom prst="rect">
            <a:avLst/>
          </a:prstGeom>
          <a:solidFill>
            <a:srgbClr val="CCCC0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F63CDE5-4988-44A6-8CE8-FA044B32832C}"/>
              </a:ext>
            </a:extLst>
          </p:cNvPr>
          <p:cNvSpPr/>
          <p:nvPr/>
        </p:nvSpPr>
        <p:spPr bwMode="auto">
          <a:xfrm>
            <a:off x="5994671" y="4284097"/>
            <a:ext cx="726966" cy="405045"/>
          </a:xfrm>
          <a:prstGeom prst="rect">
            <a:avLst/>
          </a:prstGeom>
          <a:solidFill>
            <a:srgbClr val="CCCC0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40F4AA2-D6CD-4482-89FE-786FBB69D9AE}"/>
              </a:ext>
            </a:extLst>
          </p:cNvPr>
          <p:cNvSpPr/>
          <p:nvPr/>
        </p:nvSpPr>
        <p:spPr bwMode="auto">
          <a:xfrm>
            <a:off x="6935295" y="4284097"/>
            <a:ext cx="726966" cy="405045"/>
          </a:xfrm>
          <a:prstGeom prst="rect">
            <a:avLst/>
          </a:prstGeom>
          <a:solidFill>
            <a:srgbClr val="CCCC0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DE27AB76-08A3-47D5-9ABD-8ADFB432B86C}"/>
              </a:ext>
            </a:extLst>
          </p:cNvPr>
          <p:cNvSpPr/>
          <p:nvPr/>
        </p:nvSpPr>
        <p:spPr bwMode="auto">
          <a:xfrm>
            <a:off x="7875919" y="4284097"/>
            <a:ext cx="726966" cy="405045"/>
          </a:xfrm>
          <a:prstGeom prst="rect">
            <a:avLst/>
          </a:prstGeom>
          <a:solidFill>
            <a:srgbClr val="CCCC0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8E2AABCA-E743-4766-B7E9-6B3775B5B552}"/>
              </a:ext>
            </a:extLst>
          </p:cNvPr>
          <p:cNvSpPr/>
          <p:nvPr/>
        </p:nvSpPr>
        <p:spPr bwMode="auto">
          <a:xfrm>
            <a:off x="8816543" y="4284097"/>
            <a:ext cx="726966" cy="405045"/>
          </a:xfrm>
          <a:prstGeom prst="rect">
            <a:avLst/>
          </a:prstGeom>
          <a:solidFill>
            <a:srgbClr val="CCCC0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FA2413FE-C533-449D-8EB6-0BEE92D16EC0}"/>
              </a:ext>
            </a:extLst>
          </p:cNvPr>
          <p:cNvSpPr/>
          <p:nvPr/>
        </p:nvSpPr>
        <p:spPr bwMode="auto">
          <a:xfrm>
            <a:off x="350924" y="4839159"/>
            <a:ext cx="726966" cy="405045"/>
          </a:xfrm>
          <a:prstGeom prst="rect">
            <a:avLst/>
          </a:prstGeom>
          <a:solidFill>
            <a:srgbClr val="9933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8F79CD8-02BA-4D83-B80F-5997056F597D}"/>
              </a:ext>
            </a:extLst>
          </p:cNvPr>
          <p:cNvSpPr/>
          <p:nvPr/>
        </p:nvSpPr>
        <p:spPr bwMode="auto">
          <a:xfrm>
            <a:off x="1291548" y="4839159"/>
            <a:ext cx="726966" cy="405045"/>
          </a:xfrm>
          <a:prstGeom prst="rect">
            <a:avLst/>
          </a:prstGeom>
          <a:solidFill>
            <a:srgbClr val="993300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FA039F2-B5D7-4786-83AA-A287D08AFFBC}"/>
              </a:ext>
            </a:extLst>
          </p:cNvPr>
          <p:cNvSpPr/>
          <p:nvPr/>
        </p:nvSpPr>
        <p:spPr bwMode="auto">
          <a:xfrm>
            <a:off x="2232173" y="4839159"/>
            <a:ext cx="726966" cy="405045"/>
          </a:xfrm>
          <a:prstGeom prst="rect">
            <a:avLst/>
          </a:prstGeom>
          <a:solidFill>
            <a:srgbClr val="993300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45D26BF1-25BA-41BA-BA5B-89E810EADC27}"/>
              </a:ext>
            </a:extLst>
          </p:cNvPr>
          <p:cNvSpPr/>
          <p:nvPr/>
        </p:nvSpPr>
        <p:spPr bwMode="auto">
          <a:xfrm>
            <a:off x="3172797" y="4839159"/>
            <a:ext cx="726966" cy="405045"/>
          </a:xfrm>
          <a:prstGeom prst="rect">
            <a:avLst/>
          </a:prstGeom>
          <a:solidFill>
            <a:srgbClr val="993300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FA30D3ED-37DF-4F5D-AC26-370933B4611D}"/>
              </a:ext>
            </a:extLst>
          </p:cNvPr>
          <p:cNvSpPr/>
          <p:nvPr/>
        </p:nvSpPr>
        <p:spPr bwMode="auto">
          <a:xfrm>
            <a:off x="4113421" y="4839159"/>
            <a:ext cx="726966" cy="405045"/>
          </a:xfrm>
          <a:prstGeom prst="rect">
            <a:avLst/>
          </a:prstGeom>
          <a:solidFill>
            <a:srgbClr val="993300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F76C9786-0FCC-4985-8508-165E1A5139F9}"/>
              </a:ext>
            </a:extLst>
          </p:cNvPr>
          <p:cNvSpPr/>
          <p:nvPr/>
        </p:nvSpPr>
        <p:spPr bwMode="auto">
          <a:xfrm>
            <a:off x="5054045" y="4839159"/>
            <a:ext cx="726966" cy="405045"/>
          </a:xfrm>
          <a:prstGeom prst="rect">
            <a:avLst/>
          </a:prstGeom>
          <a:solidFill>
            <a:srgbClr val="993300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E52A2170-5F15-4093-91A9-353AC27A7879}"/>
              </a:ext>
            </a:extLst>
          </p:cNvPr>
          <p:cNvSpPr/>
          <p:nvPr/>
        </p:nvSpPr>
        <p:spPr bwMode="auto">
          <a:xfrm>
            <a:off x="5994671" y="4839159"/>
            <a:ext cx="726966" cy="405045"/>
          </a:xfrm>
          <a:prstGeom prst="rect">
            <a:avLst/>
          </a:prstGeom>
          <a:solidFill>
            <a:srgbClr val="993300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A76513F3-82FD-47AB-A4D0-F9363CDE3AD0}"/>
              </a:ext>
            </a:extLst>
          </p:cNvPr>
          <p:cNvSpPr/>
          <p:nvPr/>
        </p:nvSpPr>
        <p:spPr bwMode="auto">
          <a:xfrm>
            <a:off x="6935295" y="4839159"/>
            <a:ext cx="726966" cy="405045"/>
          </a:xfrm>
          <a:prstGeom prst="rect">
            <a:avLst/>
          </a:prstGeom>
          <a:solidFill>
            <a:srgbClr val="993300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4CEC227A-A341-413D-A8A0-1A28EB3235D1}"/>
              </a:ext>
            </a:extLst>
          </p:cNvPr>
          <p:cNvSpPr/>
          <p:nvPr/>
        </p:nvSpPr>
        <p:spPr bwMode="auto">
          <a:xfrm>
            <a:off x="7875919" y="4839159"/>
            <a:ext cx="726966" cy="405045"/>
          </a:xfrm>
          <a:prstGeom prst="rect">
            <a:avLst/>
          </a:prstGeom>
          <a:solidFill>
            <a:srgbClr val="993300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3F2645E2-436B-4A4F-92AE-7026F7ED6B6C}"/>
              </a:ext>
            </a:extLst>
          </p:cNvPr>
          <p:cNvSpPr/>
          <p:nvPr/>
        </p:nvSpPr>
        <p:spPr bwMode="auto">
          <a:xfrm>
            <a:off x="8816543" y="4839159"/>
            <a:ext cx="726966" cy="405045"/>
          </a:xfrm>
          <a:prstGeom prst="rect">
            <a:avLst/>
          </a:prstGeom>
          <a:solidFill>
            <a:srgbClr val="993300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B15D10F9-FA83-4D4C-A112-DE3217B6F6FC}"/>
              </a:ext>
            </a:extLst>
          </p:cNvPr>
          <p:cNvSpPr/>
          <p:nvPr/>
        </p:nvSpPr>
        <p:spPr bwMode="auto">
          <a:xfrm>
            <a:off x="350924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3ADE7593-21AA-4D44-A13C-9EA148E384FF}"/>
              </a:ext>
            </a:extLst>
          </p:cNvPr>
          <p:cNvSpPr/>
          <p:nvPr/>
        </p:nvSpPr>
        <p:spPr bwMode="auto">
          <a:xfrm>
            <a:off x="1291548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D6BFABE-6E03-4976-8668-31DDA7D312A2}"/>
              </a:ext>
            </a:extLst>
          </p:cNvPr>
          <p:cNvSpPr/>
          <p:nvPr/>
        </p:nvSpPr>
        <p:spPr bwMode="auto">
          <a:xfrm>
            <a:off x="2232173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CF75E2ED-D0F8-49D0-A4B1-C4A8DA4FB2A3}"/>
              </a:ext>
            </a:extLst>
          </p:cNvPr>
          <p:cNvSpPr/>
          <p:nvPr/>
        </p:nvSpPr>
        <p:spPr bwMode="auto">
          <a:xfrm>
            <a:off x="3172797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84EAF68C-2B19-400B-9795-8C65FD347C1E}"/>
              </a:ext>
            </a:extLst>
          </p:cNvPr>
          <p:cNvSpPr/>
          <p:nvPr/>
        </p:nvSpPr>
        <p:spPr bwMode="auto">
          <a:xfrm>
            <a:off x="4113421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68DD2564-4AA2-4AB7-9CC6-57A042070FD7}"/>
              </a:ext>
            </a:extLst>
          </p:cNvPr>
          <p:cNvSpPr/>
          <p:nvPr/>
        </p:nvSpPr>
        <p:spPr bwMode="auto">
          <a:xfrm>
            <a:off x="5054045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07BED7C-7198-4504-A4A1-CE536C6C8033}"/>
              </a:ext>
            </a:extLst>
          </p:cNvPr>
          <p:cNvSpPr/>
          <p:nvPr/>
        </p:nvSpPr>
        <p:spPr bwMode="auto">
          <a:xfrm>
            <a:off x="5994671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FC903FAD-3784-4F0B-8D6D-6978842E50FC}"/>
              </a:ext>
            </a:extLst>
          </p:cNvPr>
          <p:cNvSpPr/>
          <p:nvPr/>
        </p:nvSpPr>
        <p:spPr bwMode="auto">
          <a:xfrm>
            <a:off x="6935295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1F078F7A-BA05-48F9-810D-26B883410BC1}"/>
              </a:ext>
            </a:extLst>
          </p:cNvPr>
          <p:cNvSpPr/>
          <p:nvPr/>
        </p:nvSpPr>
        <p:spPr bwMode="auto">
          <a:xfrm>
            <a:off x="7875919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C8405918-1CE3-4BE4-B7F0-97BFF8119084}"/>
              </a:ext>
            </a:extLst>
          </p:cNvPr>
          <p:cNvSpPr/>
          <p:nvPr/>
        </p:nvSpPr>
        <p:spPr bwMode="auto">
          <a:xfrm>
            <a:off x="8816543" y="5394221"/>
            <a:ext cx="726966" cy="405045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BE05B443-15BA-4D63-92E0-44981C74ADC4}"/>
              </a:ext>
            </a:extLst>
          </p:cNvPr>
          <p:cNvSpPr/>
          <p:nvPr/>
        </p:nvSpPr>
        <p:spPr bwMode="auto">
          <a:xfrm>
            <a:off x="350924" y="5949280"/>
            <a:ext cx="726966" cy="405045"/>
          </a:xfrm>
          <a:prstGeom prst="rect">
            <a:avLst/>
          </a:prstGeom>
          <a:solidFill>
            <a:srgbClr val="660033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ED5564D0-286E-4F11-839C-8E53634C35B6}"/>
              </a:ext>
            </a:extLst>
          </p:cNvPr>
          <p:cNvSpPr/>
          <p:nvPr/>
        </p:nvSpPr>
        <p:spPr bwMode="auto">
          <a:xfrm>
            <a:off x="1291548" y="5949280"/>
            <a:ext cx="726966" cy="405045"/>
          </a:xfrm>
          <a:prstGeom prst="rect">
            <a:avLst/>
          </a:prstGeom>
          <a:solidFill>
            <a:srgbClr val="660033">
              <a:alpha val="9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B94DAB48-0BAF-42CE-928F-54ADBB64CFC8}"/>
              </a:ext>
            </a:extLst>
          </p:cNvPr>
          <p:cNvSpPr/>
          <p:nvPr/>
        </p:nvSpPr>
        <p:spPr bwMode="auto">
          <a:xfrm>
            <a:off x="2232173" y="5949280"/>
            <a:ext cx="726966" cy="405045"/>
          </a:xfrm>
          <a:prstGeom prst="rect">
            <a:avLst/>
          </a:prstGeom>
          <a:solidFill>
            <a:srgbClr val="660033">
              <a:alpha val="8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8FD093B0-3BBB-4EC8-A375-6D99546885F2}"/>
              </a:ext>
            </a:extLst>
          </p:cNvPr>
          <p:cNvSpPr/>
          <p:nvPr/>
        </p:nvSpPr>
        <p:spPr bwMode="auto">
          <a:xfrm>
            <a:off x="3172797" y="5949280"/>
            <a:ext cx="726966" cy="405045"/>
          </a:xfrm>
          <a:prstGeom prst="rect">
            <a:avLst/>
          </a:prstGeom>
          <a:solidFill>
            <a:srgbClr val="660033">
              <a:alpha val="7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5A75629C-C1B0-43FE-8028-E8A19564F653}"/>
              </a:ext>
            </a:extLst>
          </p:cNvPr>
          <p:cNvSpPr/>
          <p:nvPr/>
        </p:nvSpPr>
        <p:spPr bwMode="auto">
          <a:xfrm>
            <a:off x="4113421" y="5949280"/>
            <a:ext cx="726966" cy="405045"/>
          </a:xfrm>
          <a:prstGeom prst="rect">
            <a:avLst/>
          </a:prstGeom>
          <a:solidFill>
            <a:srgbClr val="660033">
              <a:alpha val="6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ABB1E322-95FA-495C-811E-95AF4042416F}"/>
              </a:ext>
            </a:extLst>
          </p:cNvPr>
          <p:cNvSpPr/>
          <p:nvPr/>
        </p:nvSpPr>
        <p:spPr bwMode="auto">
          <a:xfrm>
            <a:off x="5054045" y="5949280"/>
            <a:ext cx="726966" cy="405045"/>
          </a:xfrm>
          <a:prstGeom prst="rect">
            <a:avLst/>
          </a:prstGeom>
          <a:solidFill>
            <a:srgbClr val="660033">
              <a:alpha val="5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D8F45209-6640-464E-814D-C35D7552E290}"/>
              </a:ext>
            </a:extLst>
          </p:cNvPr>
          <p:cNvSpPr/>
          <p:nvPr/>
        </p:nvSpPr>
        <p:spPr bwMode="auto">
          <a:xfrm>
            <a:off x="5994671" y="5949280"/>
            <a:ext cx="726966" cy="405045"/>
          </a:xfrm>
          <a:prstGeom prst="rect">
            <a:avLst/>
          </a:prstGeom>
          <a:solidFill>
            <a:srgbClr val="660033">
              <a:alpha val="4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E474FBA5-EDC7-421A-9D48-61FF39DA9F02}"/>
              </a:ext>
            </a:extLst>
          </p:cNvPr>
          <p:cNvSpPr/>
          <p:nvPr/>
        </p:nvSpPr>
        <p:spPr bwMode="auto">
          <a:xfrm>
            <a:off x="6935295" y="5949280"/>
            <a:ext cx="726966" cy="405045"/>
          </a:xfrm>
          <a:prstGeom prst="rect">
            <a:avLst/>
          </a:prstGeom>
          <a:solidFill>
            <a:srgbClr val="660033">
              <a:alpha val="3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5A44F406-FAB2-4FB6-AED3-F4E6FD1527CA}"/>
              </a:ext>
            </a:extLst>
          </p:cNvPr>
          <p:cNvSpPr/>
          <p:nvPr/>
        </p:nvSpPr>
        <p:spPr bwMode="auto">
          <a:xfrm>
            <a:off x="7875919" y="5949280"/>
            <a:ext cx="726966" cy="405045"/>
          </a:xfrm>
          <a:prstGeom prst="rect">
            <a:avLst/>
          </a:prstGeom>
          <a:solidFill>
            <a:srgbClr val="660033">
              <a:alpha val="2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6D8BDC1D-DEDE-4D49-9F4D-F5E3D4555C66}"/>
              </a:ext>
            </a:extLst>
          </p:cNvPr>
          <p:cNvSpPr/>
          <p:nvPr/>
        </p:nvSpPr>
        <p:spPr bwMode="auto">
          <a:xfrm>
            <a:off x="8816543" y="5949280"/>
            <a:ext cx="726966" cy="405045"/>
          </a:xfrm>
          <a:prstGeom prst="rect">
            <a:avLst/>
          </a:prstGeom>
          <a:solidFill>
            <a:srgbClr val="660033">
              <a:alpha val="10000"/>
            </a:srgb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5A2227D2-133E-4BC5-8150-862F04918834}"/>
              </a:ext>
            </a:extLst>
          </p:cNvPr>
          <p:cNvSpPr txBox="1"/>
          <p:nvPr/>
        </p:nvSpPr>
        <p:spPr>
          <a:xfrm>
            <a:off x="472541" y="632495"/>
            <a:ext cx="483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ACAF4527-0833-4B2F-9F2A-3D61FF91B569}"/>
              </a:ext>
            </a:extLst>
          </p:cNvPr>
          <p:cNvSpPr txBox="1"/>
          <p:nvPr/>
        </p:nvSpPr>
        <p:spPr>
          <a:xfrm>
            <a:off x="1359812" y="632495"/>
            <a:ext cx="590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>
                <a:latin typeface="+mj-lt"/>
              </a:rPr>
              <a:t>1</a:t>
            </a:r>
            <a:r>
              <a:rPr kumimoji="1" lang="en-US" altLang="ja-JP" sz="1000" dirty="0">
                <a:latin typeface="+mj-lt"/>
              </a:rPr>
              <a:t>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93864549-CC23-41A0-8CB4-3E0BC5B39434}"/>
              </a:ext>
            </a:extLst>
          </p:cNvPr>
          <p:cNvSpPr txBox="1"/>
          <p:nvPr/>
        </p:nvSpPr>
        <p:spPr>
          <a:xfrm>
            <a:off x="2305553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20%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88342F8F-BF55-4915-BC57-6636564F1977}"/>
              </a:ext>
            </a:extLst>
          </p:cNvPr>
          <p:cNvSpPr txBox="1"/>
          <p:nvPr/>
        </p:nvSpPr>
        <p:spPr>
          <a:xfrm>
            <a:off x="3246421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30%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F6E5B31C-B81E-4910-A51E-452195DC5DF0}"/>
              </a:ext>
            </a:extLst>
          </p:cNvPr>
          <p:cNvSpPr txBox="1"/>
          <p:nvPr/>
        </p:nvSpPr>
        <p:spPr>
          <a:xfrm>
            <a:off x="4187289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40%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E89168EB-67E9-4005-B5DC-14D1110F7857}"/>
              </a:ext>
            </a:extLst>
          </p:cNvPr>
          <p:cNvSpPr txBox="1"/>
          <p:nvPr/>
        </p:nvSpPr>
        <p:spPr>
          <a:xfrm>
            <a:off x="5128158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50%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69D5BC6-0618-4721-B193-77698C2CAA40}"/>
              </a:ext>
            </a:extLst>
          </p:cNvPr>
          <p:cNvSpPr txBox="1"/>
          <p:nvPr/>
        </p:nvSpPr>
        <p:spPr>
          <a:xfrm>
            <a:off x="6069026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60%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75B94550-7B62-4A12-B50E-B5771C73C698}"/>
              </a:ext>
            </a:extLst>
          </p:cNvPr>
          <p:cNvSpPr txBox="1"/>
          <p:nvPr/>
        </p:nvSpPr>
        <p:spPr>
          <a:xfrm>
            <a:off x="7009895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70%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30E8DD3A-373F-40D5-AB53-26DAA2EB3B32}"/>
              </a:ext>
            </a:extLst>
          </p:cNvPr>
          <p:cNvSpPr txBox="1"/>
          <p:nvPr/>
        </p:nvSpPr>
        <p:spPr>
          <a:xfrm>
            <a:off x="7950763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80%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C5A722D5-1504-43CC-A073-5081CF04F1B5}"/>
              </a:ext>
            </a:extLst>
          </p:cNvPr>
          <p:cNvSpPr txBox="1"/>
          <p:nvPr/>
        </p:nvSpPr>
        <p:spPr>
          <a:xfrm>
            <a:off x="8891630" y="632495"/>
            <a:ext cx="581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+mj-lt"/>
              </a:rPr>
              <a:t>90%</a:t>
            </a:r>
            <a:endParaRPr kumimoji="1" lang="ja-JP" alt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5092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287134" y="249394"/>
            <a:ext cx="4594759" cy="632995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5049634" y="249394"/>
            <a:ext cx="4594759" cy="632995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78084" y="379098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グラデーションのコピー方法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26" y="798011"/>
            <a:ext cx="1423596" cy="1337704"/>
          </a:xfrm>
          <a:prstGeom prst="rect">
            <a:avLst/>
          </a:prstGeom>
        </p:spPr>
      </p:pic>
      <p:sp>
        <p:nvSpPr>
          <p:cNvPr id="55" name="テキスト ボックス 54"/>
          <p:cNvSpPr txBox="1"/>
          <p:nvPr/>
        </p:nvSpPr>
        <p:spPr>
          <a:xfrm>
            <a:off x="645521" y="792138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①コピー元を選択します。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45522" y="2301112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②書式コピー／貼り付けを選択します。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759825" y="2630337"/>
            <a:ext cx="2013575" cy="1477140"/>
            <a:chOff x="378824" y="2780188"/>
            <a:chExt cx="1589499" cy="1166042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824" y="2780188"/>
              <a:ext cx="1589499" cy="1166042"/>
            </a:xfrm>
            <a:prstGeom prst="rect">
              <a:avLst/>
            </a:prstGeom>
          </p:spPr>
        </p:pic>
        <p:sp>
          <p:nvSpPr>
            <p:cNvPr id="11" name="角丸四角形 10"/>
            <p:cNvSpPr/>
            <p:nvPr/>
          </p:nvSpPr>
          <p:spPr>
            <a:xfrm>
              <a:off x="723899" y="3615642"/>
              <a:ext cx="1084623" cy="200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24" y="4873384"/>
            <a:ext cx="2537465" cy="1626581"/>
          </a:xfrm>
          <a:prstGeom prst="rect">
            <a:avLst/>
          </a:prstGeom>
        </p:spPr>
      </p:pic>
      <p:sp>
        <p:nvSpPr>
          <p:cNvPr id="63" name="テキスト ボックス 62"/>
          <p:cNvSpPr txBox="1"/>
          <p:nvPr/>
        </p:nvSpPr>
        <p:spPr>
          <a:xfrm>
            <a:off x="645521" y="4395283"/>
            <a:ext cx="3877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③コピー先の画像をクリックすると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書式コピーされます。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88209" y="379098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グラデーション向きの変更方法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5351524" y="1440056"/>
            <a:ext cx="2436791" cy="1569097"/>
            <a:chOff x="5351524" y="1440056"/>
            <a:chExt cx="3863473" cy="2487765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5"/>
            <a:srcRect t="3014"/>
            <a:stretch/>
          </p:blipFill>
          <p:spPr>
            <a:xfrm>
              <a:off x="5351524" y="1440056"/>
              <a:ext cx="3863473" cy="2487765"/>
            </a:xfrm>
            <a:prstGeom prst="rect">
              <a:avLst/>
            </a:prstGeom>
          </p:spPr>
        </p:pic>
        <p:sp>
          <p:nvSpPr>
            <p:cNvPr id="6" name="四角形: 角を丸くする 5"/>
            <p:cNvSpPr/>
            <p:nvPr/>
          </p:nvSpPr>
          <p:spPr bwMode="auto">
            <a:xfrm>
              <a:off x="7023230" y="3107659"/>
              <a:ext cx="2160240" cy="16541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5251704" y="7921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①図形を選択して書式設定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②方向を選択します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186" y="3529647"/>
            <a:ext cx="3364219" cy="948695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5251704" y="3191093"/>
            <a:ext cx="4288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③プルダウンメニューから任意の方向を選択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351524" y="4877889"/>
            <a:ext cx="667279" cy="66727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2" name="正方形/長方形 21"/>
          <p:cNvSpPr/>
          <p:nvPr/>
        </p:nvSpPr>
        <p:spPr>
          <a:xfrm>
            <a:off x="6077842" y="4873384"/>
            <a:ext cx="656139" cy="65613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3" name="正方形/長方形 22"/>
          <p:cNvSpPr/>
          <p:nvPr/>
        </p:nvSpPr>
        <p:spPr>
          <a:xfrm>
            <a:off x="6789799" y="4877889"/>
            <a:ext cx="667279" cy="66727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4" name="正方形/長方形 23"/>
          <p:cNvSpPr/>
          <p:nvPr/>
        </p:nvSpPr>
        <p:spPr>
          <a:xfrm>
            <a:off x="7516117" y="4873384"/>
            <a:ext cx="656139" cy="65613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251704" y="5762843"/>
            <a:ext cx="3467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角度で入力しても変更できます。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251704" y="454364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④完成</a:t>
            </a:r>
          </a:p>
        </p:txBody>
      </p:sp>
    </p:spTree>
    <p:extLst>
      <p:ext uri="{BB962C8B-B14F-4D97-AF65-F5344CB8AC3E}">
        <p14:creationId xmlns:p14="http://schemas.microsoft.com/office/powerpoint/2010/main" val="7635421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A4 210 x 297 mm</PresentationFormat>
  <Paragraphs>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pptx596_透明グラデーションパターン（２）</dc:title>
  <dc:subject>pptx596_透明グラデーションパターン（２）</dc:subject>
  <dc:creator>http://www.digipot.net</dc:creator>
  <cp:lastModifiedBy/>
  <cp:revision>1</cp:revision>
  <dcterms:created xsi:type="dcterms:W3CDTF">2014-01-30T05:12:09Z</dcterms:created>
  <dcterms:modified xsi:type="dcterms:W3CDTF">2017-07-10T02:26:54Z</dcterms:modified>
  <cp:category/>
  <cp:version>1</cp:version>
</cp:coreProperties>
</file>